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5" r:id="rId5"/>
    <p:sldId id="303" r:id="rId6"/>
    <p:sldId id="257" r:id="rId7"/>
    <p:sldId id="281" r:id="rId8"/>
    <p:sldId id="282" r:id="rId9"/>
    <p:sldId id="283" r:id="rId10"/>
    <p:sldId id="302" r:id="rId11"/>
    <p:sldId id="293" r:id="rId12"/>
    <p:sldId id="296" r:id="rId13"/>
    <p:sldId id="285" r:id="rId14"/>
    <p:sldId id="286" r:id="rId15"/>
    <p:sldId id="287" r:id="rId16"/>
    <p:sldId id="304" r:id="rId17"/>
    <p:sldId id="289" r:id="rId18"/>
    <p:sldId id="301" r:id="rId19"/>
    <p:sldId id="300" r:id="rId20"/>
    <p:sldId id="297" r:id="rId21"/>
    <p:sldId id="290" r:id="rId22"/>
    <p:sldId id="298" r:id="rId23"/>
    <p:sldId id="294"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6037B-A4F0-1740-9AB8-383881F3144B}" v="445" dt="2024-05-21T04:25:29.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35"/>
    <p:restoredTop sz="95856" autoAdjust="0"/>
  </p:normalViewPr>
  <p:slideViewPr>
    <p:cSldViewPr snapToGrid="0">
      <p:cViewPr varScale="1">
        <p:scale>
          <a:sx n="100" d="100"/>
          <a:sy n="100" d="100"/>
        </p:scale>
        <p:origin x="1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frid Helene Steensnæs Nordbø" userId="S::ragnfrid.nordbo@bufetat.no::03b2ea5c-7579-4bff-b0f1-ee9643ec9cbc" providerId="AD" clId="Web-{45A058AA-8EA5-5371-C226-B8D792AF5788}"/>
    <pc:docChg chg="">
      <pc:chgData name="Ragnfrid Helene Steensnæs Nordbø" userId="S::ragnfrid.nordbo@bufetat.no::03b2ea5c-7579-4bff-b0f1-ee9643ec9cbc" providerId="AD" clId="Web-{45A058AA-8EA5-5371-C226-B8D792AF5788}" dt="2024-05-14T11:09:33.717" v="0"/>
      <pc:docMkLst>
        <pc:docMk/>
      </pc:docMkLst>
      <pc:sldChg chg="modCm">
        <pc:chgData name="Ragnfrid Helene Steensnæs Nordbø" userId="S::ragnfrid.nordbo@bufetat.no::03b2ea5c-7579-4bff-b0f1-ee9643ec9cbc" providerId="AD" clId="Web-{45A058AA-8EA5-5371-C226-B8D792AF5788}" dt="2024-05-14T11:09:33.717" v="0"/>
        <pc:sldMkLst>
          <pc:docMk/>
          <pc:sldMk cId="4199463684" sldId="283"/>
        </pc:sldMkLst>
        <pc:extLst>
          <p:ext xmlns:p="http://schemas.openxmlformats.org/presentationml/2006/main" uri="{D6D511B9-2390-475A-947B-AFAB55BFBCF1}">
            <pc226:cmChg xmlns:pc226="http://schemas.microsoft.com/office/powerpoint/2022/06/main/command" chg="">
              <pc226:chgData name="Ragnfrid Helene Steensnæs Nordbø" userId="S::ragnfrid.nordbo@bufetat.no::03b2ea5c-7579-4bff-b0f1-ee9643ec9cbc" providerId="AD" clId="Web-{45A058AA-8EA5-5371-C226-B8D792AF5788}" dt="2024-05-14T11:09:33.717" v="0"/>
              <pc2:cmMkLst xmlns:pc2="http://schemas.microsoft.com/office/powerpoint/2019/9/main/command">
                <pc:docMk/>
                <pc:sldMk cId="4199463684" sldId="283"/>
                <pc2:cmMk id="{24352611-D18F-45BA-9995-AB21F9BF3E19}"/>
              </pc2:cmMkLst>
              <pc226:cmRplyChg chg="add">
                <pc226:chgData name="Ragnfrid Helene Steensnæs Nordbø" userId="S::ragnfrid.nordbo@bufetat.no::03b2ea5c-7579-4bff-b0f1-ee9643ec9cbc" providerId="AD" clId="Web-{45A058AA-8EA5-5371-C226-B8D792AF5788}" dt="2024-05-14T11:09:33.717" v="0"/>
                <pc2:cmRplyMkLst xmlns:pc2="http://schemas.microsoft.com/office/powerpoint/2019/9/main/command">
                  <pc:docMk/>
                  <pc:sldMk cId="4199463684" sldId="283"/>
                  <pc2:cmMk id="{24352611-D18F-45BA-9995-AB21F9BF3E19}"/>
                  <pc2:cmRplyMk id="{A2D2A6D0-E6AD-4958-B54C-3BDBD64821DD}"/>
                </pc2:cmRplyMkLst>
              </pc226:cmRplyChg>
            </pc226:cmChg>
          </p:ext>
        </pc:extLst>
      </pc:sldChg>
    </pc:docChg>
  </pc:docChgLst>
  <pc:docChgLst>
    <pc:chgData name="Ragnfrid Helene Steensnæs Nordbø" userId="S::ragnfrid.nordbo@bufetat.no::03b2ea5c-7579-4bff-b0f1-ee9643ec9cbc" providerId="AD" clId="Web-{428C0B3A-1965-94B8-2145-A3BA6F35C831}"/>
    <pc:docChg chg="">
      <pc:chgData name="Ragnfrid Helene Steensnæs Nordbø" userId="S::ragnfrid.nordbo@bufetat.no::03b2ea5c-7579-4bff-b0f1-ee9643ec9cbc" providerId="AD" clId="Web-{428C0B3A-1965-94B8-2145-A3BA6F35C831}" dt="2024-05-16T11:10:15.534" v="0"/>
      <pc:docMkLst>
        <pc:docMk/>
      </pc:docMkLst>
      <pc:sldChg chg="modCm">
        <pc:chgData name="Ragnfrid Helene Steensnæs Nordbø" userId="S::ragnfrid.nordbo@bufetat.no::03b2ea5c-7579-4bff-b0f1-ee9643ec9cbc" providerId="AD" clId="Web-{428C0B3A-1965-94B8-2145-A3BA6F35C831}" dt="2024-05-16T11:10:15.534" v="0"/>
        <pc:sldMkLst>
          <pc:docMk/>
          <pc:sldMk cId="3385427972" sldId="289"/>
        </pc:sldMkLst>
        <pc:extLst>
          <p:ext xmlns:p="http://schemas.openxmlformats.org/presentationml/2006/main" uri="{D6D511B9-2390-475A-947B-AFAB55BFBCF1}">
            <pc226:cmChg xmlns:pc226="http://schemas.microsoft.com/office/powerpoint/2022/06/main/command" chg="">
              <pc226:chgData name="Ragnfrid Helene Steensnæs Nordbø" userId="S::ragnfrid.nordbo@bufetat.no::03b2ea5c-7579-4bff-b0f1-ee9643ec9cbc" providerId="AD" clId="Web-{428C0B3A-1965-94B8-2145-A3BA6F35C831}" dt="2024-05-16T11:10:15.534" v="0"/>
              <pc2:cmMkLst xmlns:pc2="http://schemas.microsoft.com/office/powerpoint/2019/9/main/command">
                <pc:docMk/>
                <pc:sldMk cId="3385427972" sldId="289"/>
                <pc2:cmMk id="{6C7D4D86-399B-41ED-9B72-22CA56AB2892}"/>
              </pc2:cmMkLst>
              <pc226:cmRplyChg chg="add">
                <pc226:chgData name="Ragnfrid Helene Steensnæs Nordbø" userId="S::ragnfrid.nordbo@bufetat.no::03b2ea5c-7579-4bff-b0f1-ee9643ec9cbc" providerId="AD" clId="Web-{428C0B3A-1965-94B8-2145-A3BA6F35C831}" dt="2024-05-16T11:10:15.534" v="0"/>
                <pc2:cmRplyMkLst xmlns:pc2="http://schemas.microsoft.com/office/powerpoint/2019/9/main/command">
                  <pc:docMk/>
                  <pc:sldMk cId="3385427972" sldId="289"/>
                  <pc2:cmMk id="{6C7D4D86-399B-41ED-9B72-22CA56AB2892}"/>
                  <pc2:cmRplyMk id="{EA6201DC-876D-4C0F-AA92-13FB5DE6A86A}"/>
                </pc2:cmRplyMkLst>
              </pc226:cmRplyChg>
            </pc226:cmChg>
          </p:ext>
        </pc:extLst>
      </pc:sldChg>
    </pc:docChg>
  </pc:docChgLst>
  <pc:docChgLst>
    <pc:chgData name="Marianne Zetterstrøm Gulliksen" userId="S::mariannezetterstrom.gulliksen@bufetat.no::a8892b64-d2a6-4197-8d58-3672f24d5061" providerId="AD" clId="Web-{96BBB8D0-B3D2-7435-96C1-FB7D2F1E5046}"/>
    <pc:docChg chg="mod modSld">
      <pc:chgData name="Marianne Zetterstrøm Gulliksen" userId="S::mariannezetterstrom.gulliksen@bufetat.no::a8892b64-d2a6-4197-8d58-3672f24d5061" providerId="AD" clId="Web-{96BBB8D0-B3D2-7435-96C1-FB7D2F1E5046}" dt="2024-05-10T09:43:01.919" v="4" actId="20577"/>
      <pc:docMkLst>
        <pc:docMk/>
      </pc:docMkLst>
      <pc:sldChg chg="addCm">
        <pc:chgData name="Marianne Zetterstrøm Gulliksen" userId="S::mariannezetterstrom.gulliksen@bufetat.no::a8892b64-d2a6-4197-8d58-3672f24d5061" providerId="AD" clId="Web-{96BBB8D0-B3D2-7435-96C1-FB7D2F1E5046}" dt="2024-05-10T09:42:04.699" v="2"/>
        <pc:sldMkLst>
          <pc:docMk/>
          <pc:sldMk cId="853374928" sldId="288"/>
        </pc:sldMkLst>
        <pc:extLst>
          <p:ext xmlns:p="http://schemas.openxmlformats.org/presentationml/2006/main" uri="{D6D511B9-2390-475A-947B-AFAB55BFBCF1}">
            <pc226:cmChg xmlns:pc226="http://schemas.microsoft.com/office/powerpoint/2022/06/main/command" chg="add">
              <pc226:chgData name="Marianne Zetterstrøm Gulliksen" userId="S::mariannezetterstrom.gulliksen@bufetat.no::a8892b64-d2a6-4197-8d58-3672f24d5061" providerId="AD" clId="Web-{96BBB8D0-B3D2-7435-96C1-FB7D2F1E5046}" dt="2024-05-10T09:42:04.699" v="2"/>
              <pc2:cmMkLst xmlns:pc2="http://schemas.microsoft.com/office/powerpoint/2019/9/main/command">
                <pc:docMk/>
                <pc:sldMk cId="853374928" sldId="288"/>
                <pc2:cmMk id="{159F7BF2-1198-47F6-9E1D-48D3649F89C8}"/>
              </pc2:cmMkLst>
            </pc226:cmChg>
          </p:ext>
        </pc:extLst>
      </pc:sldChg>
      <pc:sldChg chg="addCm">
        <pc:chgData name="Marianne Zetterstrøm Gulliksen" userId="S::mariannezetterstrom.gulliksen@bufetat.no::a8892b64-d2a6-4197-8d58-3672f24d5061" providerId="AD" clId="Web-{96BBB8D0-B3D2-7435-96C1-FB7D2F1E5046}" dt="2024-05-10T09:37:28.099" v="1"/>
        <pc:sldMkLst>
          <pc:docMk/>
          <pc:sldMk cId="1297177888" sldId="293"/>
        </pc:sldMkLst>
        <pc:extLst>
          <p:ext xmlns:p="http://schemas.openxmlformats.org/presentationml/2006/main" uri="{D6D511B9-2390-475A-947B-AFAB55BFBCF1}">
            <pc226:cmChg xmlns:pc226="http://schemas.microsoft.com/office/powerpoint/2022/06/main/command" chg="add">
              <pc226:chgData name="Marianne Zetterstrøm Gulliksen" userId="S::mariannezetterstrom.gulliksen@bufetat.no::a8892b64-d2a6-4197-8d58-3672f24d5061" providerId="AD" clId="Web-{96BBB8D0-B3D2-7435-96C1-FB7D2F1E5046}" dt="2024-05-10T09:37:28.099" v="1"/>
              <pc2:cmMkLst xmlns:pc2="http://schemas.microsoft.com/office/powerpoint/2019/9/main/command">
                <pc:docMk/>
                <pc:sldMk cId="1297177888" sldId="293"/>
                <pc2:cmMk id="{77D00236-7F50-4F2E-A9C7-43066207D062}"/>
              </pc2:cmMkLst>
            </pc226:cmChg>
          </p:ext>
        </pc:extLst>
      </pc:sldChg>
      <pc:sldChg chg="modSp">
        <pc:chgData name="Marianne Zetterstrøm Gulliksen" userId="S::mariannezetterstrom.gulliksen@bufetat.no::a8892b64-d2a6-4197-8d58-3672f24d5061" providerId="AD" clId="Web-{96BBB8D0-B3D2-7435-96C1-FB7D2F1E5046}" dt="2024-05-10T09:43:01.919" v="4" actId="20577"/>
        <pc:sldMkLst>
          <pc:docMk/>
          <pc:sldMk cId="4024626267" sldId="301"/>
        </pc:sldMkLst>
        <pc:spChg chg="mod">
          <ac:chgData name="Marianne Zetterstrøm Gulliksen" userId="S::mariannezetterstrom.gulliksen@bufetat.no::a8892b64-d2a6-4197-8d58-3672f24d5061" providerId="AD" clId="Web-{96BBB8D0-B3D2-7435-96C1-FB7D2F1E5046}" dt="2024-05-10T09:43:01.919" v="4" actId="20577"/>
          <ac:spMkLst>
            <pc:docMk/>
            <pc:sldMk cId="4024626267" sldId="301"/>
            <ac:spMk id="3" creationId="{6792A1E6-9ED4-893A-1084-E468C153CBFF}"/>
          </ac:spMkLst>
        </pc:spChg>
      </pc:sldChg>
    </pc:docChg>
  </pc:docChgLst>
  <pc:docChgLst>
    <pc:chgData name="Ragnfrid Helene Steensnæs Nordbø" userId="S::ragnfrid.nordbo@bufetat.no::03b2ea5c-7579-4bff-b0f1-ee9643ec9cbc" providerId="AD" clId="Web-{F807E068-B371-06C0-E324-4B23A92C74C3}"/>
    <pc:docChg chg="modSld">
      <pc:chgData name="Ragnfrid Helene Steensnæs Nordbø" userId="S::ragnfrid.nordbo@bufetat.no::03b2ea5c-7579-4bff-b0f1-ee9643ec9cbc" providerId="AD" clId="Web-{F807E068-B371-06C0-E324-4B23A92C74C3}" dt="2024-05-13T11:54:56.578" v="18"/>
      <pc:docMkLst>
        <pc:docMk/>
      </pc:docMkLst>
      <pc:sldChg chg="addCm">
        <pc:chgData name="Ragnfrid Helene Steensnæs Nordbø" userId="S::ragnfrid.nordbo@bufetat.no::03b2ea5c-7579-4bff-b0f1-ee9643ec9cbc" providerId="AD" clId="Web-{F807E068-B371-06C0-E324-4B23A92C74C3}" dt="2024-05-13T11:32:06.323" v="0"/>
        <pc:sldMkLst>
          <pc:docMk/>
          <pc:sldMk cId="312407591" sldId="257"/>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32:06.323" v="0"/>
              <pc2:cmMkLst xmlns:pc2="http://schemas.microsoft.com/office/powerpoint/2019/9/main/command">
                <pc:docMk/>
                <pc:sldMk cId="312407591" sldId="257"/>
                <pc2:cmMk id="{1BE6D2F0-5572-4F81-A8ED-43AC6EA8307D}"/>
              </pc2:cmMkLst>
            </pc226:cmChg>
          </p:ext>
        </pc:extLst>
      </pc:sldChg>
      <pc:sldChg chg="addCm">
        <pc:chgData name="Ragnfrid Helene Steensnæs Nordbø" userId="S::ragnfrid.nordbo@bufetat.no::03b2ea5c-7579-4bff-b0f1-ee9643ec9cbc" providerId="AD" clId="Web-{F807E068-B371-06C0-E324-4B23A92C74C3}" dt="2024-05-13T11:39:51.565" v="1"/>
        <pc:sldMkLst>
          <pc:docMk/>
          <pc:sldMk cId="3131674407" sldId="28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39:51.565" v="1"/>
              <pc2:cmMkLst xmlns:pc2="http://schemas.microsoft.com/office/powerpoint/2019/9/main/command">
                <pc:docMk/>
                <pc:sldMk cId="3131674407" sldId="281"/>
                <pc2:cmMk id="{10FD95A7-A436-4BC1-8F67-390A817A5179}"/>
              </pc2:cmMkLst>
            </pc226:cmChg>
          </p:ext>
        </pc:extLst>
      </pc:sldChg>
      <pc:sldChg chg="addCm">
        <pc:chgData name="Ragnfrid Helene Steensnæs Nordbø" userId="S::ragnfrid.nordbo@bufetat.no::03b2ea5c-7579-4bff-b0f1-ee9643ec9cbc" providerId="AD" clId="Web-{F807E068-B371-06C0-E324-4B23A92C74C3}" dt="2024-05-13T11:42:59.333" v="2"/>
        <pc:sldMkLst>
          <pc:docMk/>
          <pc:sldMk cId="4199463684" sldId="28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2:59.333" v="2"/>
              <pc2:cmMkLst xmlns:pc2="http://schemas.microsoft.com/office/powerpoint/2019/9/main/command">
                <pc:docMk/>
                <pc:sldMk cId="4199463684" sldId="283"/>
                <pc2:cmMk id="{24352611-D18F-45BA-9995-AB21F9BF3E19}"/>
              </pc2:cmMkLst>
            </pc226:cmChg>
          </p:ext>
        </pc:extLst>
      </pc:sldChg>
      <pc:sldChg chg="modNotes">
        <pc:chgData name="Ragnfrid Helene Steensnæs Nordbø" userId="S::ragnfrid.nordbo@bufetat.no::03b2ea5c-7579-4bff-b0f1-ee9643ec9cbc" providerId="AD" clId="Web-{F807E068-B371-06C0-E324-4B23A92C74C3}" dt="2024-05-13T11:46:10.617" v="10"/>
        <pc:sldMkLst>
          <pc:docMk/>
          <pc:sldMk cId="2420195535" sldId="286"/>
        </pc:sldMkLst>
      </pc:sldChg>
      <pc:sldChg chg="addCm modNotes">
        <pc:chgData name="Ragnfrid Helene Steensnæs Nordbø" userId="S::ragnfrid.nordbo@bufetat.no::03b2ea5c-7579-4bff-b0f1-ee9643ec9cbc" providerId="AD" clId="Web-{F807E068-B371-06C0-E324-4B23A92C74C3}" dt="2024-05-13T11:49:27.995" v="14"/>
        <pc:sldMkLst>
          <pc:docMk/>
          <pc:sldMk cId="853374928" sldId="288"/>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9:27.995" v="14"/>
              <pc2:cmMkLst xmlns:pc2="http://schemas.microsoft.com/office/powerpoint/2019/9/main/command">
                <pc:docMk/>
                <pc:sldMk cId="853374928" sldId="288"/>
                <pc2:cmMk id="{C468D785-ED76-4EE5-BA31-9A81B0F12CD0}"/>
              </pc2:cmMkLst>
            </pc226:cmChg>
          </p:ext>
        </pc:extLst>
      </pc:sldChg>
      <pc:sldChg chg="addCm">
        <pc:chgData name="Ragnfrid Helene Steensnæs Nordbø" userId="S::ragnfrid.nordbo@bufetat.no::03b2ea5c-7579-4bff-b0f1-ee9643ec9cbc" providerId="AD" clId="Web-{F807E068-B371-06C0-E324-4B23A92C74C3}" dt="2024-05-13T11:52:54.905" v="15"/>
        <pc:sldMkLst>
          <pc:docMk/>
          <pc:sldMk cId="3385427972" sldId="289"/>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2:54.905" v="15"/>
              <pc2:cmMkLst xmlns:pc2="http://schemas.microsoft.com/office/powerpoint/2019/9/main/command">
                <pc:docMk/>
                <pc:sldMk cId="3385427972" sldId="289"/>
                <pc2:cmMk id="{6C7D4D86-399B-41ED-9B72-22CA56AB2892}"/>
              </pc2:cmMkLst>
            </pc226:cmChg>
          </p:ext>
        </pc:extLst>
      </pc:sldChg>
      <pc:sldChg chg="addCm modNotes">
        <pc:chgData name="Ragnfrid Helene Steensnæs Nordbø" userId="S::ragnfrid.nordbo@bufetat.no::03b2ea5c-7579-4bff-b0f1-ee9643ec9cbc" providerId="AD" clId="Web-{F807E068-B371-06C0-E324-4B23A92C74C3}" dt="2024-05-13T11:45:09.257" v="8"/>
        <pc:sldMkLst>
          <pc:docMk/>
          <pc:sldMk cId="810512967" sldId="296"/>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4:34.616" v="3"/>
              <pc2:cmMkLst xmlns:pc2="http://schemas.microsoft.com/office/powerpoint/2019/9/main/command">
                <pc:docMk/>
                <pc:sldMk cId="810512967" sldId="296"/>
                <pc2:cmMk id="{3500F8CA-CD9A-4B59-B793-ABBCB8C77954}"/>
              </pc2:cmMkLst>
            </pc226:cmChg>
          </p:ext>
        </pc:extLst>
      </pc:sldChg>
      <pc:sldChg chg="addCm">
        <pc:chgData name="Ragnfrid Helene Steensnæs Nordbø" userId="S::ragnfrid.nordbo@bufetat.no::03b2ea5c-7579-4bff-b0f1-ee9643ec9cbc" providerId="AD" clId="Web-{F807E068-B371-06C0-E324-4B23A92C74C3}" dt="2024-05-13T11:54:56.578" v="18"/>
        <pc:sldMkLst>
          <pc:docMk/>
          <pc:sldMk cId="2874143273" sldId="300"/>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4:56.578" v="18"/>
              <pc2:cmMkLst xmlns:pc2="http://schemas.microsoft.com/office/powerpoint/2019/9/main/command">
                <pc:docMk/>
                <pc:sldMk cId="2874143273" sldId="300"/>
                <pc2:cmMk id="{5AD1B63C-DE13-44A1-8028-A2CBA4274823}"/>
              </pc2:cmMkLst>
            </pc226:cmChg>
            <pc226:cmChg xmlns:pc226="http://schemas.microsoft.com/office/powerpoint/2022/06/main/command" chg="add">
              <pc226:chgData name="Ragnfrid Helene Steensnæs Nordbø" userId="S::ragnfrid.nordbo@bufetat.no::03b2ea5c-7579-4bff-b0f1-ee9643ec9cbc" providerId="AD" clId="Web-{F807E068-B371-06C0-E324-4B23A92C74C3}" dt="2024-05-13T11:53:49.968" v="17"/>
              <pc2:cmMkLst xmlns:pc2="http://schemas.microsoft.com/office/powerpoint/2019/9/main/command">
                <pc:docMk/>
                <pc:sldMk cId="2874143273" sldId="300"/>
                <pc2:cmMk id="{A1ECB05C-6B7F-4025-872D-72CFDB1AC07C}"/>
              </pc2:cmMkLst>
            </pc226:cmChg>
          </p:ext>
        </pc:extLst>
      </pc:sldChg>
      <pc:sldChg chg="addCm">
        <pc:chgData name="Ragnfrid Helene Steensnæs Nordbø" userId="S::ragnfrid.nordbo@bufetat.no::03b2ea5c-7579-4bff-b0f1-ee9643ec9cbc" providerId="AD" clId="Web-{F807E068-B371-06C0-E324-4B23A92C74C3}" dt="2024-05-13T11:53:31.546" v="16"/>
        <pc:sldMkLst>
          <pc:docMk/>
          <pc:sldMk cId="4024626267" sldId="30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3:31.546" v="16"/>
              <pc2:cmMkLst xmlns:pc2="http://schemas.microsoft.com/office/powerpoint/2019/9/main/command">
                <pc:docMk/>
                <pc:sldMk cId="4024626267" sldId="301"/>
                <pc2:cmMk id="{6E5FFAE0-69D4-4001-BB25-6FDE677D1F9E}"/>
              </pc2:cmMkLst>
            </pc226:cmChg>
          </p:ext>
        </pc:extLst>
      </pc:sldChg>
    </pc:docChg>
  </pc:docChgLst>
  <pc:docChgLst>
    <pc:chgData name="Stian Tandberg" userId="S::stian.tandberg@bufetat.no::04e3da4d-8e9d-479a-b565-4021ad334c0a" providerId="AD" clId="Web-{F65DA41A-E5AA-1FE9-4C77-0849CE91B62E}"/>
    <pc:docChg chg="addSld modSld">
      <pc:chgData name="Stian Tandberg" userId="S::stian.tandberg@bufetat.no::04e3da4d-8e9d-479a-b565-4021ad334c0a" providerId="AD" clId="Web-{F65DA41A-E5AA-1FE9-4C77-0849CE91B62E}" dt="2024-05-14T07:16:15.044" v="31"/>
      <pc:docMkLst>
        <pc:docMk/>
      </pc:docMkLst>
      <pc:sldChg chg="addSp delSp modSp modCm">
        <pc:chgData name="Stian Tandberg" userId="S::stian.tandberg@bufetat.no::04e3da4d-8e9d-479a-b565-4021ad334c0a" providerId="AD" clId="Web-{F65DA41A-E5AA-1FE9-4C77-0849CE91B62E}" dt="2024-05-14T06:53:49.157" v="4"/>
        <pc:sldMkLst>
          <pc:docMk/>
          <pc:sldMk cId="4199463684" sldId="283"/>
        </pc:sldMkLst>
        <pc:spChg chg="mod">
          <ac:chgData name="Stian Tandberg" userId="S::stian.tandberg@bufetat.no::04e3da4d-8e9d-479a-b565-4021ad334c0a" providerId="AD" clId="Web-{F65DA41A-E5AA-1FE9-4C77-0849CE91B62E}" dt="2024-05-14T06:53:15.484" v="3"/>
          <ac:spMkLst>
            <pc:docMk/>
            <pc:sldMk cId="4199463684" sldId="283"/>
            <ac:spMk id="3" creationId="{AE4E7DBF-E4CC-6A39-729C-1B46ED937815}"/>
          </ac:spMkLst>
        </pc:spChg>
        <pc:spChg chg="add del mod">
          <ac:chgData name="Stian Tandberg" userId="S::stian.tandberg@bufetat.no::04e3da4d-8e9d-479a-b565-4021ad334c0a" providerId="AD" clId="Web-{F65DA41A-E5AA-1FE9-4C77-0849CE91B62E}" dt="2024-05-14T06:53:11.828" v="2"/>
          <ac:spMkLst>
            <pc:docMk/>
            <pc:sldMk cId="4199463684" sldId="283"/>
            <ac:spMk id="5" creationId="{167C3C59-C6AF-504E-AD74-C9A23B72769C}"/>
          </ac:spMkLst>
        </pc:spChg>
        <pc:spChg chg="del">
          <ac:chgData name="Stian Tandberg" userId="S::stian.tandberg@bufetat.no::04e3da4d-8e9d-479a-b565-4021ad334c0a" providerId="AD" clId="Web-{F65DA41A-E5AA-1FE9-4C77-0849CE91B62E}" dt="2024-05-14T06:53:15.484" v="3"/>
          <ac:spMkLst>
            <pc:docMk/>
            <pc:sldMk cId="4199463684" sldId="283"/>
            <ac:spMk id="18" creationId="{F13C74B1-5B17-4795-BED0-7140497B445A}"/>
          </ac:spMkLst>
        </pc:spChg>
        <pc:spChg chg="del">
          <ac:chgData name="Stian Tandberg" userId="S::stian.tandberg@bufetat.no::04e3da4d-8e9d-479a-b565-4021ad334c0a" providerId="AD" clId="Web-{F65DA41A-E5AA-1FE9-4C77-0849CE91B62E}" dt="2024-05-14T06:53:15.484" v="3"/>
          <ac:spMkLst>
            <pc:docMk/>
            <pc:sldMk cId="4199463684" sldId="283"/>
            <ac:spMk id="20" creationId="{D4974D33-8DC5-464E-8C6D-BE58F0669C17}"/>
          </ac:spMkLst>
        </pc:spChg>
        <pc:spChg chg="add">
          <ac:chgData name="Stian Tandberg" userId="S::stian.tandberg@bufetat.no::04e3da4d-8e9d-479a-b565-4021ad334c0a" providerId="AD" clId="Web-{F65DA41A-E5AA-1FE9-4C77-0849CE91B62E}" dt="2024-05-14T06:53:15.484" v="3"/>
          <ac:spMkLst>
            <pc:docMk/>
            <pc:sldMk cId="4199463684" sldId="283"/>
            <ac:spMk id="25" creationId="{F13C74B1-5B17-4795-BED0-7140497B445A}"/>
          </ac:spMkLst>
        </pc:spChg>
        <pc:spChg chg="add">
          <ac:chgData name="Stian Tandberg" userId="S::stian.tandberg@bufetat.no::04e3da4d-8e9d-479a-b565-4021ad334c0a" providerId="AD" clId="Web-{F65DA41A-E5AA-1FE9-4C77-0849CE91B62E}" dt="2024-05-14T06:53:15.484" v="3"/>
          <ac:spMkLst>
            <pc:docMk/>
            <pc:sldMk cId="4199463684" sldId="283"/>
            <ac:spMk id="27" creationId="{D4974D33-8DC5-464E-8C6D-BE58F0669C17}"/>
          </ac:spMkLst>
        </pc:spChg>
        <pc:picChg chg="add mod ord">
          <ac:chgData name="Stian Tandberg" userId="S::stian.tandberg@bufetat.no::04e3da4d-8e9d-479a-b565-4021ad334c0a" providerId="AD" clId="Web-{F65DA41A-E5AA-1FE9-4C77-0849CE91B62E}" dt="2024-05-14T06:53:15.484" v="3"/>
          <ac:picMkLst>
            <pc:docMk/>
            <pc:sldMk cId="4199463684" sldId="283"/>
            <ac:picMk id="6" creationId="{2BB92DC4-5A12-D36C-00BA-0A0A30E812C2}"/>
          </ac:picMkLst>
        </pc:picChg>
        <pc:picChg chg="del">
          <ac:chgData name="Stian Tandberg" userId="S::stian.tandberg@bufetat.no::04e3da4d-8e9d-479a-b565-4021ad334c0a" providerId="AD" clId="Web-{F65DA41A-E5AA-1FE9-4C77-0849CE91B62E}" dt="2024-05-14T06:52:54.734" v="1"/>
          <ac:picMkLst>
            <pc:docMk/>
            <pc:sldMk cId="4199463684" sldId="283"/>
            <ac:picMk id="8" creationId="{2EFBA96A-D6FA-B79C-B180-01CEB73F812B}"/>
          </ac:picMkLst>
        </pc:picChg>
        <pc:extLst>
          <p:ext xmlns:p="http://schemas.openxmlformats.org/presentationml/2006/main" uri="{D6D511B9-2390-475A-947B-AFAB55BFBCF1}">
            <pc226:cmChg xmlns:pc226="http://schemas.microsoft.com/office/powerpoint/2022/06/main/command" chg="">
              <pc226:chgData name="Stian Tandberg" userId="S::stian.tandberg@bufetat.no::04e3da4d-8e9d-479a-b565-4021ad334c0a" providerId="AD" clId="Web-{F65DA41A-E5AA-1FE9-4C77-0849CE91B62E}" dt="2024-05-14T06:53:49.157" v="4"/>
              <pc2:cmMkLst xmlns:pc2="http://schemas.microsoft.com/office/powerpoint/2019/9/main/command">
                <pc:docMk/>
                <pc:sldMk cId="4199463684" sldId="283"/>
                <pc2:cmMk id="{24352611-D18F-45BA-9995-AB21F9BF3E19}"/>
              </pc2:cmMkLst>
              <pc226:cmRplyChg chg="add">
                <pc226:chgData name="Stian Tandberg" userId="S::stian.tandberg@bufetat.no::04e3da4d-8e9d-479a-b565-4021ad334c0a" providerId="AD" clId="Web-{F65DA41A-E5AA-1FE9-4C77-0849CE91B62E}" dt="2024-05-14T06:53:49.157" v="4"/>
                <pc2:cmRplyMkLst xmlns:pc2="http://schemas.microsoft.com/office/powerpoint/2019/9/main/command">
                  <pc:docMk/>
                  <pc:sldMk cId="4199463684" sldId="283"/>
                  <pc2:cmMk id="{24352611-D18F-45BA-9995-AB21F9BF3E19}"/>
                  <pc2:cmRplyMk id="{9CDE3C97-9240-42B4-A463-02BAF2E5AE9E}"/>
                </pc2:cmRplyMkLst>
              </pc226:cmRplyChg>
            </pc226:cmChg>
          </p:ext>
        </pc:extLst>
      </pc:sldChg>
      <pc:sldChg chg="modCm">
        <pc:chgData name="Stian Tandberg" userId="S::stian.tandberg@bufetat.no::04e3da4d-8e9d-479a-b565-4021ad334c0a" providerId="AD" clId="Web-{F65DA41A-E5AA-1FE9-4C77-0849CE91B62E}" dt="2024-05-14T07:16:15.044" v="31"/>
        <pc:sldMkLst>
          <pc:docMk/>
          <pc:sldMk cId="853374928" sldId="288"/>
        </pc:sldMkLst>
        <pc:extLst>
          <p:ext xmlns:p="http://schemas.openxmlformats.org/presentationml/2006/main" uri="{D6D511B9-2390-475A-947B-AFAB55BFBCF1}">
            <pc226:cmChg xmlns:pc226="http://schemas.microsoft.com/office/powerpoint/2022/06/main/command" chg="mod">
              <pc226:chgData name="Stian Tandberg" userId="S::stian.tandberg@bufetat.no::04e3da4d-8e9d-479a-b565-4021ad334c0a" providerId="AD" clId="Web-{F65DA41A-E5AA-1FE9-4C77-0849CE91B62E}" dt="2024-05-14T07:16:15.044" v="31"/>
              <pc2:cmMkLst xmlns:pc2="http://schemas.microsoft.com/office/powerpoint/2019/9/main/command">
                <pc:docMk/>
                <pc:sldMk cId="853374928" sldId="288"/>
                <pc2:cmMk id="{56C78C62-E1B8-D54F-9E8B-B873EEBD9DC6}"/>
              </pc2:cmMkLst>
              <pc226:cmRplyChg chg="add">
                <pc226:chgData name="Stian Tandberg" userId="S::stian.tandberg@bufetat.no::04e3da4d-8e9d-479a-b565-4021ad334c0a" providerId="AD" clId="Web-{F65DA41A-E5AA-1FE9-4C77-0849CE91B62E}" dt="2024-05-14T07:08:12.112" v="19"/>
                <pc2:cmRplyMkLst xmlns:pc2="http://schemas.microsoft.com/office/powerpoint/2019/9/main/command">
                  <pc:docMk/>
                  <pc:sldMk cId="853374928" sldId="288"/>
                  <pc2:cmMk id="{56C78C62-E1B8-D54F-9E8B-B873EEBD9DC6}"/>
                  <pc2:cmRplyMk id="{BA168D79-092F-4991-8F74-CCDBBF5BFC8E}"/>
                </pc2:cmRplyMkLst>
              </pc226:cmRplyChg>
            </pc226:cmChg>
          </p:ext>
        </pc:extLst>
      </pc:sldChg>
      <pc:sldChg chg="delCm">
        <pc:chgData name="Stian Tandberg" userId="S::stian.tandberg@bufetat.no::04e3da4d-8e9d-479a-b565-4021ad334c0a" providerId="AD" clId="Web-{F65DA41A-E5AA-1FE9-4C77-0849CE91B62E}" dt="2024-05-14T06:45:42.444" v="0"/>
        <pc:sldMkLst>
          <pc:docMk/>
          <pc:sldMk cId="1297177888" sldId="293"/>
        </pc:sldMkLst>
        <pc:extLst>
          <p:ext xmlns:p="http://schemas.openxmlformats.org/presentationml/2006/main" uri="{D6D511B9-2390-475A-947B-AFAB55BFBCF1}">
            <pc226:cmChg xmlns:pc226="http://schemas.microsoft.com/office/powerpoint/2022/06/main/command" chg="del">
              <pc226:chgData name="Stian Tandberg" userId="S::stian.tandberg@bufetat.no::04e3da4d-8e9d-479a-b565-4021ad334c0a" providerId="AD" clId="Web-{F65DA41A-E5AA-1FE9-4C77-0849CE91B62E}" dt="2024-05-14T06:45:42.444" v="0"/>
              <pc2:cmMkLst xmlns:pc2="http://schemas.microsoft.com/office/powerpoint/2019/9/main/command">
                <pc:docMk/>
                <pc:sldMk cId="1297177888" sldId="293"/>
                <pc2:cmMk id="{431A499E-A2C5-0B4C-8ABF-C5FBD28F8320}"/>
              </pc2:cmMkLst>
            </pc226:cmChg>
          </p:ext>
        </pc:extLst>
      </pc:sldChg>
      <pc:sldChg chg="modCm">
        <pc:chgData name="Stian Tandberg" userId="S::stian.tandberg@bufetat.no::04e3da4d-8e9d-479a-b565-4021ad334c0a" providerId="AD" clId="Web-{F65DA41A-E5AA-1FE9-4C77-0849CE91B62E}" dt="2024-05-14T06:54:52.174" v="12"/>
        <pc:sldMkLst>
          <pc:docMk/>
          <pc:sldMk cId="810512967" sldId="296"/>
        </pc:sldMkLst>
        <pc:extLst>
          <p:ext xmlns:p="http://schemas.openxmlformats.org/presentationml/2006/main" uri="{D6D511B9-2390-475A-947B-AFAB55BFBCF1}">
            <pc226:cmChg xmlns:pc226="http://schemas.microsoft.com/office/powerpoint/2022/06/main/command" chg="mod modRxn">
              <pc226:chgData name="Stian Tandberg" userId="S::stian.tandberg@bufetat.no::04e3da4d-8e9d-479a-b565-4021ad334c0a" providerId="AD" clId="Web-{F65DA41A-E5AA-1FE9-4C77-0849CE91B62E}" dt="2024-05-14T06:54:52.174" v="12"/>
              <pc2:cmMkLst xmlns:pc2="http://schemas.microsoft.com/office/powerpoint/2019/9/main/command">
                <pc:docMk/>
                <pc:sldMk cId="810512967" sldId="296"/>
                <pc2:cmMk id="{3500F8CA-CD9A-4B59-B793-ABBCB8C77954}"/>
              </pc2:cmMkLst>
            </pc226:cmChg>
          </p:ext>
        </pc:extLst>
      </pc:sldChg>
      <pc:sldChg chg="addSp delSp modSp mod setBg">
        <pc:chgData name="Stian Tandberg" userId="S::stian.tandberg@bufetat.no::04e3da4d-8e9d-479a-b565-4021ad334c0a" providerId="AD" clId="Web-{F65DA41A-E5AA-1FE9-4C77-0849CE91B62E}" dt="2024-05-14T06:54:36.408" v="11"/>
        <pc:sldMkLst>
          <pc:docMk/>
          <pc:sldMk cId="2131017859" sldId="302"/>
        </pc:sldMkLst>
        <pc:spChg chg="mod">
          <ac:chgData name="Stian Tandberg" userId="S::stian.tandberg@bufetat.no::04e3da4d-8e9d-479a-b565-4021ad334c0a" providerId="AD" clId="Web-{F65DA41A-E5AA-1FE9-4C77-0849CE91B62E}" dt="2024-05-14T06:54:36.408" v="11"/>
          <ac:spMkLst>
            <pc:docMk/>
            <pc:sldMk cId="2131017859" sldId="302"/>
            <ac:spMk id="2" creationId="{CA13EC96-2515-A195-6693-97EF733DEABF}"/>
          </ac:spMkLst>
        </pc:spChg>
        <pc:spChg chg="mod">
          <ac:chgData name="Stian Tandberg" userId="S::stian.tandberg@bufetat.no::04e3da4d-8e9d-479a-b565-4021ad334c0a" providerId="AD" clId="Web-{F65DA41A-E5AA-1FE9-4C77-0849CE91B62E}" dt="2024-05-14T06:54:36.408" v="11"/>
          <ac:spMkLst>
            <pc:docMk/>
            <pc:sldMk cId="2131017859" sldId="302"/>
            <ac:spMk id="3" creationId="{AE4E7DBF-E4CC-6A39-729C-1B46ED937815}"/>
          </ac:spMkLst>
        </pc:spChg>
        <pc:spChg chg="add del mod">
          <ac:chgData name="Stian Tandberg" userId="S::stian.tandberg@bufetat.no::04e3da4d-8e9d-479a-b565-4021ad334c0a" providerId="AD" clId="Web-{F65DA41A-E5AA-1FE9-4C77-0849CE91B62E}" dt="2024-05-14T06:54:32.158" v="10"/>
          <ac:spMkLst>
            <pc:docMk/>
            <pc:sldMk cId="2131017859" sldId="302"/>
            <ac:spMk id="5" creationId="{A7E61C64-6FCA-00E7-9D5C-111F83B47210}"/>
          </ac:spMkLst>
        </pc:spChg>
        <pc:spChg chg="add">
          <ac:chgData name="Stian Tandberg" userId="S::stian.tandberg@bufetat.no::04e3da4d-8e9d-479a-b565-4021ad334c0a" providerId="AD" clId="Web-{F65DA41A-E5AA-1FE9-4C77-0849CE91B62E}" dt="2024-05-14T06:54:36.408" v="11"/>
          <ac:spMkLst>
            <pc:docMk/>
            <pc:sldMk cId="2131017859" sldId="302"/>
            <ac:spMk id="14" creationId="{F13C74B1-5B17-4795-BED0-7140497B445A}"/>
          </ac:spMkLst>
        </pc:spChg>
        <pc:spChg chg="add">
          <ac:chgData name="Stian Tandberg" userId="S::stian.tandberg@bufetat.no::04e3da4d-8e9d-479a-b565-4021ad334c0a" providerId="AD" clId="Web-{F65DA41A-E5AA-1FE9-4C77-0849CE91B62E}" dt="2024-05-14T06:54:36.408" v="11"/>
          <ac:spMkLst>
            <pc:docMk/>
            <pc:sldMk cId="2131017859" sldId="302"/>
            <ac:spMk id="16" creationId="{D4974D33-8DC5-464E-8C6D-BE58F0669C17}"/>
          </ac:spMkLst>
        </pc:spChg>
        <pc:picChg chg="add del">
          <ac:chgData name="Stian Tandberg" userId="S::stian.tandberg@bufetat.no::04e3da4d-8e9d-479a-b565-4021ad334c0a" providerId="AD" clId="Web-{F65DA41A-E5AA-1FE9-4C77-0849CE91B62E}" dt="2024-05-14T06:54:23.392" v="9"/>
          <ac:picMkLst>
            <pc:docMk/>
            <pc:sldMk cId="2131017859" sldId="302"/>
            <ac:picMk id="7" creationId="{A132EF17-6D9A-6334-4DFF-A3F4B1E48DE0}"/>
          </ac:picMkLst>
        </pc:picChg>
        <pc:picChg chg="del">
          <ac:chgData name="Stian Tandberg" userId="S::stian.tandberg@bufetat.no::04e3da4d-8e9d-479a-b565-4021ad334c0a" providerId="AD" clId="Web-{F65DA41A-E5AA-1FE9-4C77-0849CE91B62E}" dt="2024-05-14T06:53:59.954" v="5"/>
          <ac:picMkLst>
            <pc:docMk/>
            <pc:sldMk cId="2131017859" sldId="302"/>
            <ac:picMk id="8" creationId="{2EFBA96A-D6FA-B79C-B180-01CEB73F812B}"/>
          </ac:picMkLst>
        </pc:picChg>
        <pc:picChg chg="add mod ord">
          <ac:chgData name="Stian Tandberg" userId="S::stian.tandberg@bufetat.no::04e3da4d-8e9d-479a-b565-4021ad334c0a" providerId="AD" clId="Web-{F65DA41A-E5AA-1FE9-4C77-0849CE91B62E}" dt="2024-05-14T06:54:36.408" v="11"/>
          <ac:picMkLst>
            <pc:docMk/>
            <pc:sldMk cId="2131017859" sldId="302"/>
            <ac:picMk id="9" creationId="{629F5B7B-D91A-6DC5-0042-549A2BEEA22C}"/>
          </ac:picMkLst>
        </pc:picChg>
      </pc:sldChg>
      <pc:sldChg chg="addSp delSp modSp add replId">
        <pc:chgData name="Stian Tandberg" userId="S::stian.tandberg@bufetat.no::04e3da4d-8e9d-479a-b565-4021ad334c0a" providerId="AD" clId="Web-{F65DA41A-E5AA-1FE9-4C77-0849CE91B62E}" dt="2024-05-14T07:15:52.591" v="30"/>
        <pc:sldMkLst>
          <pc:docMk/>
          <pc:sldMk cId="2065472310" sldId="304"/>
        </pc:sldMkLst>
        <pc:spChg chg="mod">
          <ac:chgData name="Stian Tandberg" userId="S::stian.tandberg@bufetat.no::04e3da4d-8e9d-479a-b565-4021ad334c0a" providerId="AD" clId="Web-{F65DA41A-E5AA-1FE9-4C77-0849CE91B62E}" dt="2024-05-14T07:15:52.575" v="29"/>
          <ac:spMkLst>
            <pc:docMk/>
            <pc:sldMk cId="2065472310" sldId="304"/>
            <ac:spMk id="2" creationId="{CFC9084B-01C9-7020-B20F-BD0D941DF807}"/>
          </ac:spMkLst>
        </pc:spChg>
        <pc:spChg chg="mod">
          <ac:chgData name="Stian Tandberg" userId="S::stian.tandberg@bufetat.no::04e3da4d-8e9d-479a-b565-4021ad334c0a" providerId="AD" clId="Web-{F65DA41A-E5AA-1FE9-4C77-0849CE91B62E}" dt="2024-05-14T07:15:52.575" v="29"/>
          <ac:spMkLst>
            <pc:docMk/>
            <pc:sldMk cId="2065472310" sldId="304"/>
            <ac:spMk id="3" creationId="{C72DE097-EF13-A529-A9CE-4F28E9A63E17}"/>
          </ac:spMkLst>
        </pc:spChg>
        <pc:spChg chg="add del mod">
          <ac:chgData name="Stian Tandberg" userId="S::stian.tandberg@bufetat.no::04e3da4d-8e9d-479a-b565-4021ad334c0a" providerId="AD" clId="Web-{F65DA41A-E5AA-1FE9-4C77-0849CE91B62E}" dt="2024-05-14T07:06:53.392" v="15"/>
          <ac:spMkLst>
            <pc:docMk/>
            <pc:sldMk cId="2065472310" sldId="304"/>
            <ac:spMk id="5" creationId="{88BE1593-E53F-F95C-EFBF-6EB8622CE19C}"/>
          </ac:spMkLst>
        </pc:spChg>
        <pc:spChg chg="add del mod">
          <ac:chgData name="Stian Tandberg" userId="S::stian.tandberg@bufetat.no::04e3da4d-8e9d-479a-b565-4021ad334c0a" providerId="AD" clId="Web-{F65DA41A-E5AA-1FE9-4C77-0849CE91B62E}" dt="2024-05-14T07:15:20.621" v="21"/>
          <ac:spMkLst>
            <pc:docMk/>
            <pc:sldMk cId="2065472310" sldId="304"/>
            <ac:spMk id="8" creationId="{457D3A1D-93AC-3563-7EC2-9B1B601EC4F8}"/>
          </ac:spMkLst>
        </pc:spChg>
        <pc:spChg chg="del">
          <ac:chgData name="Stian Tandberg" userId="S::stian.tandberg@bufetat.no::04e3da4d-8e9d-479a-b565-4021ad334c0a" providerId="AD" clId="Web-{F65DA41A-E5AA-1FE9-4C77-0849CE91B62E}" dt="2024-05-14T07:07:01.314" v="16"/>
          <ac:spMkLst>
            <pc:docMk/>
            <pc:sldMk cId="2065472310" sldId="304"/>
            <ac:spMk id="38" creationId="{F13C74B1-5B17-4795-BED0-7140497B445A}"/>
          </ac:spMkLst>
        </pc:spChg>
        <pc:spChg chg="del">
          <ac:chgData name="Stian Tandberg" userId="S::stian.tandberg@bufetat.no::04e3da4d-8e9d-479a-b565-4021ad334c0a" providerId="AD" clId="Web-{F65DA41A-E5AA-1FE9-4C77-0849CE91B62E}" dt="2024-05-14T07:07:01.314" v="16"/>
          <ac:spMkLst>
            <pc:docMk/>
            <pc:sldMk cId="2065472310" sldId="304"/>
            <ac:spMk id="40" creationId="{D4974D33-8DC5-464E-8C6D-BE58F0669C17}"/>
          </ac:spMkLst>
        </pc:spChg>
        <pc:spChg chg="add del">
          <ac:chgData name="Stian Tandberg" userId="S::stian.tandberg@bufetat.no::04e3da4d-8e9d-479a-b565-4021ad334c0a" providerId="AD" clId="Web-{F65DA41A-E5AA-1FE9-4C77-0849CE91B62E}" dt="2024-05-14T07:15:52.591" v="30"/>
          <ac:spMkLst>
            <pc:docMk/>
            <pc:sldMk cId="2065472310" sldId="304"/>
            <ac:spMk id="45" creationId="{04812C46-200A-4DEB-A05E-3ED6C68C2387}"/>
          </ac:spMkLst>
        </pc:spChg>
        <pc:spChg chg="add del">
          <ac:chgData name="Stian Tandberg" userId="S::stian.tandberg@bufetat.no::04e3da4d-8e9d-479a-b565-4021ad334c0a" providerId="AD" clId="Web-{F65DA41A-E5AA-1FE9-4C77-0849CE91B62E}" dt="2024-05-14T07:15:52.591" v="30"/>
          <ac:spMkLst>
            <pc:docMk/>
            <pc:sldMk cId="2065472310" sldId="304"/>
            <ac:spMk id="47" creationId="{D1EA859B-E555-4109-94F3-6700E046E008}"/>
          </ac:spMkLst>
        </pc:spChg>
        <pc:spChg chg="add del">
          <ac:chgData name="Stian Tandberg" userId="S::stian.tandberg@bufetat.no::04e3da4d-8e9d-479a-b565-4021ad334c0a" providerId="AD" clId="Web-{F65DA41A-E5AA-1FE9-4C77-0849CE91B62E}" dt="2024-05-14T07:15:29.559" v="23"/>
          <ac:spMkLst>
            <pc:docMk/>
            <pc:sldMk cId="2065472310" sldId="304"/>
            <ac:spMk id="52" creationId="{04812C46-200A-4DEB-A05E-3ED6C68C2387}"/>
          </ac:spMkLst>
        </pc:spChg>
        <pc:spChg chg="add del">
          <ac:chgData name="Stian Tandberg" userId="S::stian.tandberg@bufetat.no::04e3da4d-8e9d-479a-b565-4021ad334c0a" providerId="AD" clId="Web-{F65DA41A-E5AA-1FE9-4C77-0849CE91B62E}" dt="2024-05-14T07:15:29.559" v="23"/>
          <ac:spMkLst>
            <pc:docMk/>
            <pc:sldMk cId="2065472310" sldId="304"/>
            <ac:spMk id="54" creationId="{D1EA859B-E555-4109-94F3-6700E046E008}"/>
          </ac:spMkLst>
        </pc:spChg>
        <pc:spChg chg="add del">
          <ac:chgData name="Stian Tandberg" userId="S::stian.tandberg@bufetat.no::04e3da4d-8e9d-479a-b565-4021ad334c0a" providerId="AD" clId="Web-{F65DA41A-E5AA-1FE9-4C77-0849CE91B62E}" dt="2024-05-14T07:15:32.840" v="25"/>
          <ac:spMkLst>
            <pc:docMk/>
            <pc:sldMk cId="2065472310" sldId="304"/>
            <ac:spMk id="56" creationId="{F13C74B1-5B17-4795-BED0-7140497B445A}"/>
          </ac:spMkLst>
        </pc:spChg>
        <pc:spChg chg="add del">
          <ac:chgData name="Stian Tandberg" userId="S::stian.tandberg@bufetat.no::04e3da4d-8e9d-479a-b565-4021ad334c0a" providerId="AD" clId="Web-{F65DA41A-E5AA-1FE9-4C77-0849CE91B62E}" dt="2024-05-14T07:15:32.840" v="25"/>
          <ac:spMkLst>
            <pc:docMk/>
            <pc:sldMk cId="2065472310" sldId="304"/>
            <ac:spMk id="57" creationId="{D4974D33-8DC5-464E-8C6D-BE58F0669C17}"/>
          </ac:spMkLst>
        </pc:spChg>
        <pc:spChg chg="add del">
          <ac:chgData name="Stian Tandberg" userId="S::stian.tandberg@bufetat.no::04e3da4d-8e9d-479a-b565-4021ad334c0a" providerId="AD" clId="Web-{F65DA41A-E5AA-1FE9-4C77-0849CE91B62E}" dt="2024-05-14T07:15:39.731" v="27"/>
          <ac:spMkLst>
            <pc:docMk/>
            <pc:sldMk cId="2065472310" sldId="304"/>
            <ac:spMk id="59" creationId="{F94AA2BD-2E3F-4B1D-8127-5744B8115311}"/>
          </ac:spMkLst>
        </pc:spChg>
        <pc:spChg chg="add del">
          <ac:chgData name="Stian Tandberg" userId="S::stian.tandberg@bufetat.no::04e3da4d-8e9d-479a-b565-4021ad334c0a" providerId="AD" clId="Web-{F65DA41A-E5AA-1FE9-4C77-0849CE91B62E}" dt="2024-05-14T07:15:39.731" v="27"/>
          <ac:spMkLst>
            <pc:docMk/>
            <pc:sldMk cId="2065472310" sldId="304"/>
            <ac:spMk id="60" creationId="{4BD02261-2DC8-4AA8-9E16-7751AE892445}"/>
          </ac:spMkLst>
        </pc:spChg>
        <pc:spChg chg="add del">
          <ac:chgData name="Stian Tandberg" userId="S::stian.tandberg@bufetat.no::04e3da4d-8e9d-479a-b565-4021ad334c0a" providerId="AD" clId="Web-{F65DA41A-E5AA-1FE9-4C77-0849CE91B62E}" dt="2024-05-14T07:15:39.731" v="27"/>
          <ac:spMkLst>
            <pc:docMk/>
            <pc:sldMk cId="2065472310" sldId="304"/>
            <ac:spMk id="61" creationId="{3D752CF2-2291-40B5-B462-C17B174C10BC}"/>
          </ac:spMkLst>
        </pc:spChg>
        <pc:spChg chg="add del">
          <ac:chgData name="Stian Tandberg" userId="S::stian.tandberg@bufetat.no::04e3da4d-8e9d-479a-b565-4021ad334c0a" providerId="AD" clId="Web-{F65DA41A-E5AA-1FE9-4C77-0849CE91B62E}" dt="2024-05-14T07:15:52.575" v="29"/>
          <ac:spMkLst>
            <pc:docMk/>
            <pc:sldMk cId="2065472310" sldId="304"/>
            <ac:spMk id="63" creationId="{9F79630B-0F0B-446E-A637-38FA8F61D10E}"/>
          </ac:spMkLst>
        </pc:spChg>
        <pc:spChg chg="add del">
          <ac:chgData name="Stian Tandberg" userId="S::stian.tandberg@bufetat.no::04e3da4d-8e9d-479a-b565-4021ad334c0a" providerId="AD" clId="Web-{F65DA41A-E5AA-1FE9-4C77-0849CE91B62E}" dt="2024-05-14T07:15:52.575" v="29"/>
          <ac:spMkLst>
            <pc:docMk/>
            <pc:sldMk cId="2065472310" sldId="304"/>
            <ac:spMk id="64" creationId="{B3437C99-FC8E-4311-B48A-F0C4C329B154}"/>
          </ac:spMkLst>
        </pc:spChg>
        <pc:spChg chg="add">
          <ac:chgData name="Stian Tandberg" userId="S::stian.tandberg@bufetat.no::04e3da4d-8e9d-479a-b565-4021ad334c0a" providerId="AD" clId="Web-{F65DA41A-E5AA-1FE9-4C77-0849CE91B62E}" dt="2024-05-14T07:15:52.591" v="30"/>
          <ac:spMkLst>
            <pc:docMk/>
            <pc:sldMk cId="2065472310" sldId="304"/>
            <ac:spMk id="66" creationId="{04812C46-200A-4DEB-A05E-3ED6C68C2387}"/>
          </ac:spMkLst>
        </pc:spChg>
        <pc:spChg chg="add">
          <ac:chgData name="Stian Tandberg" userId="S::stian.tandberg@bufetat.no::04e3da4d-8e9d-479a-b565-4021ad334c0a" providerId="AD" clId="Web-{F65DA41A-E5AA-1FE9-4C77-0849CE91B62E}" dt="2024-05-14T07:15:52.591" v="30"/>
          <ac:spMkLst>
            <pc:docMk/>
            <pc:sldMk cId="2065472310" sldId="304"/>
            <ac:spMk id="67" creationId="{D1EA859B-E555-4109-94F3-6700E046E008}"/>
          </ac:spMkLst>
        </pc:spChg>
        <pc:picChg chg="add del mod ord">
          <ac:chgData name="Stian Tandberg" userId="S::stian.tandberg@bufetat.no::04e3da4d-8e9d-479a-b565-4021ad334c0a" providerId="AD" clId="Web-{F65DA41A-E5AA-1FE9-4C77-0849CE91B62E}" dt="2024-05-14T07:15:10.980" v="20"/>
          <ac:picMkLst>
            <pc:docMk/>
            <pc:sldMk cId="2065472310" sldId="304"/>
            <ac:picMk id="6" creationId="{5EF550B3-C8B1-8323-1BD1-C35344B0A223}"/>
          </ac:picMkLst>
        </pc:picChg>
        <pc:picChg chg="add mod ord">
          <ac:chgData name="Stian Tandberg" userId="S::stian.tandberg@bufetat.no::04e3da4d-8e9d-479a-b565-4021ad334c0a" providerId="AD" clId="Web-{F65DA41A-E5AA-1FE9-4C77-0849CE91B62E}" dt="2024-05-14T07:15:52.591" v="30"/>
          <ac:picMkLst>
            <pc:docMk/>
            <pc:sldMk cId="2065472310" sldId="304"/>
            <ac:picMk id="9" creationId="{F8D56522-FBC3-7742-44D9-AD70B48ECA1B}"/>
          </ac:picMkLst>
        </pc:picChg>
        <pc:picChg chg="del">
          <ac:chgData name="Stian Tandberg" userId="S::stian.tandberg@bufetat.no::04e3da4d-8e9d-479a-b565-4021ad334c0a" providerId="AD" clId="Web-{F65DA41A-E5AA-1FE9-4C77-0849CE91B62E}" dt="2024-05-14T07:06:44.423" v="14"/>
          <ac:picMkLst>
            <pc:docMk/>
            <pc:sldMk cId="2065472310" sldId="304"/>
            <ac:picMk id="12" creationId="{2E8B8845-9636-96E2-4218-992924D7DAC1}"/>
          </ac:picMkLst>
        </pc:picChg>
      </pc:sldChg>
    </pc:docChg>
  </pc:docChgLst>
  <pc:docChgLst>
    <pc:chgData name="Elfrid Krossbakken" userId="S::elfrid.krossbakken@bufetat.no::9e012093-0ee3-4f7b-8ab2-1d5e62e751de" providerId="AD" clId="Web-{4145AD06-38FF-CA0E-7B5D-EFCC479287B8}"/>
    <pc:docChg chg="modSld">
      <pc:chgData name="Elfrid Krossbakken" userId="S::elfrid.krossbakken@bufetat.no::9e012093-0ee3-4f7b-8ab2-1d5e62e751de" providerId="AD" clId="Web-{4145AD06-38FF-CA0E-7B5D-EFCC479287B8}" dt="2024-04-30T11:38:58.181" v="464" actId="20577"/>
      <pc:docMkLst>
        <pc:docMk/>
      </pc:docMkLst>
      <pc:sldChg chg="modSp">
        <pc:chgData name="Elfrid Krossbakken" userId="S::elfrid.krossbakken@bufetat.no::9e012093-0ee3-4f7b-8ab2-1d5e62e751de" providerId="AD" clId="Web-{4145AD06-38FF-CA0E-7B5D-EFCC479287B8}" dt="2024-04-30T11:38:58.181" v="464" actId="20577"/>
        <pc:sldMkLst>
          <pc:docMk/>
          <pc:sldMk cId="2472506349" sldId="294"/>
        </pc:sldMkLst>
        <pc:spChg chg="mod">
          <ac:chgData name="Elfrid Krossbakken" userId="S::elfrid.krossbakken@bufetat.no::9e012093-0ee3-4f7b-8ab2-1d5e62e751de" providerId="AD" clId="Web-{4145AD06-38FF-CA0E-7B5D-EFCC479287B8}" dt="2024-04-30T11:38:58.181" v="464" actId="20577"/>
          <ac:spMkLst>
            <pc:docMk/>
            <pc:sldMk cId="2472506349" sldId="294"/>
            <ac:spMk id="3" creationId="{9F60AF9C-405C-D8D4-1BAB-EA52957402CE}"/>
          </ac:spMkLst>
        </pc:spChg>
      </pc:sldChg>
    </pc:docChg>
  </pc:docChgLst>
  <pc:docChgLst>
    <pc:chgData name="Marianne Zetterstrøm Gulliksen" userId="a8892b64-d2a6-4197-8d58-3672f24d5061" providerId="ADAL" clId="{6AB8EC9C-78D0-4CB7-9FB8-ABCE98928E7E}"/>
    <pc:docChg chg="modSld">
      <pc:chgData name="Marianne Zetterstrøm Gulliksen" userId="a8892b64-d2a6-4197-8d58-3672f24d5061" providerId="ADAL" clId="{6AB8EC9C-78D0-4CB7-9FB8-ABCE98928E7E}" dt="2024-05-13T11:58:59.626" v="27" actId="20577"/>
      <pc:docMkLst>
        <pc:docMk/>
      </pc:docMkLst>
      <pc:sldChg chg="modNotesTx">
        <pc:chgData name="Marianne Zetterstrøm Gulliksen" userId="a8892b64-d2a6-4197-8d58-3672f24d5061" providerId="ADAL" clId="{6AB8EC9C-78D0-4CB7-9FB8-ABCE98928E7E}" dt="2024-05-13T11:44:05.516" v="16" actId="20577"/>
        <pc:sldMkLst>
          <pc:docMk/>
          <pc:sldMk cId="3131674407" sldId="281"/>
        </pc:sldMkLst>
      </pc:sldChg>
      <pc:sldChg chg="modCm modNotesTx">
        <pc:chgData name="Marianne Zetterstrøm Gulliksen" userId="a8892b64-d2a6-4197-8d58-3672f24d5061" providerId="ADAL" clId="{6AB8EC9C-78D0-4CB7-9FB8-ABCE98928E7E}" dt="2024-05-13T11:49:07.579" v="21" actId="20577"/>
        <pc:sldMkLst>
          <pc:docMk/>
          <pc:sldMk cId="4199463684" sldId="283"/>
        </pc:sldMkLst>
        <pc:extLst>
          <p:ext xmlns:p="http://schemas.openxmlformats.org/presentationml/2006/main" uri="{D6D511B9-2390-475A-947B-AFAB55BFBCF1}">
            <pc226:cmChg xmlns:pc226="http://schemas.microsoft.com/office/powerpoint/2022/06/main/command" chg="">
              <pc226:chgData name="Marianne Zetterstrøm Gulliksen" userId="a8892b64-d2a6-4197-8d58-3672f24d5061" providerId="ADAL" clId="{6AB8EC9C-78D0-4CB7-9FB8-ABCE98928E7E}" dt="2024-05-13T11:47:36.842" v="17"/>
              <pc2:cmMkLst xmlns:pc2="http://schemas.microsoft.com/office/powerpoint/2019/9/main/command">
                <pc:docMk/>
                <pc:sldMk cId="4199463684" sldId="283"/>
                <pc2:cmMk id="{24352611-D18F-45BA-9995-AB21F9BF3E19}"/>
              </pc2:cmMkLst>
              <pc226:cmRplyChg chg="add">
                <pc226:chgData name="Marianne Zetterstrøm Gulliksen" userId="a8892b64-d2a6-4197-8d58-3672f24d5061" providerId="ADAL" clId="{6AB8EC9C-78D0-4CB7-9FB8-ABCE98928E7E}" dt="2024-05-13T11:47:36.842" v="17"/>
                <pc2:cmRplyMkLst xmlns:pc2="http://schemas.microsoft.com/office/powerpoint/2019/9/main/command">
                  <pc:docMk/>
                  <pc:sldMk cId="4199463684" sldId="283"/>
                  <pc2:cmMk id="{24352611-D18F-45BA-9995-AB21F9BF3E19}"/>
                  <pc2:cmRplyMk id="{90970672-00A2-4B50-9B4B-09A7A3C5FC7B}"/>
                </pc2:cmRplyMkLst>
              </pc226:cmRplyChg>
            </pc226:cmChg>
          </p:ext>
        </pc:extLst>
      </pc:sldChg>
      <pc:sldChg chg="modNotesTx">
        <pc:chgData name="Marianne Zetterstrøm Gulliksen" userId="a8892b64-d2a6-4197-8d58-3672f24d5061" providerId="ADAL" clId="{6AB8EC9C-78D0-4CB7-9FB8-ABCE98928E7E}" dt="2024-05-13T11:52:21.787" v="22" actId="20577"/>
        <pc:sldMkLst>
          <pc:docMk/>
          <pc:sldMk cId="2420195535" sldId="286"/>
        </pc:sldMkLst>
      </pc:sldChg>
      <pc:sldChg chg="addCm">
        <pc:chgData name="Marianne Zetterstrøm Gulliksen" userId="a8892b64-d2a6-4197-8d58-3672f24d5061" providerId="ADAL" clId="{6AB8EC9C-78D0-4CB7-9FB8-ABCE98928E7E}" dt="2024-05-13T11:53:38.985" v="23"/>
        <pc:sldMkLst>
          <pc:docMk/>
          <pc:sldMk cId="2744271672" sldId="287"/>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6AB8EC9C-78D0-4CB7-9FB8-ABCE98928E7E}" dt="2024-05-13T11:53:38.985" v="23"/>
              <pc2:cmMkLst xmlns:pc2="http://schemas.microsoft.com/office/powerpoint/2019/9/main/command">
                <pc:docMk/>
                <pc:sldMk cId="2744271672" sldId="287"/>
                <pc2:cmMk id="{A5631B82-3BCC-4965-9C1E-AB601C469276}"/>
              </pc2:cmMkLst>
            </pc226:cmChg>
          </p:ext>
        </pc:extLst>
      </pc:sldChg>
      <pc:sldChg chg="modNotesTx">
        <pc:chgData name="Marianne Zetterstrøm Gulliksen" userId="a8892b64-d2a6-4197-8d58-3672f24d5061" providerId="ADAL" clId="{6AB8EC9C-78D0-4CB7-9FB8-ABCE98928E7E}" dt="2024-05-13T11:58:59.626" v="27" actId="20577"/>
        <pc:sldMkLst>
          <pc:docMk/>
          <pc:sldMk cId="1759462957" sldId="290"/>
        </pc:sldMkLst>
      </pc:sldChg>
      <pc:sldChg chg="modCm">
        <pc:chgData name="Marianne Zetterstrøm Gulliksen" userId="a8892b64-d2a6-4197-8d58-3672f24d5061" providerId="ADAL" clId="{6AB8EC9C-78D0-4CB7-9FB8-ABCE98928E7E}" dt="2024-05-13T11:54:35.531" v="24"/>
        <pc:sldMkLst>
          <pc:docMk/>
          <pc:sldMk cId="1297177888" sldId="293"/>
        </pc:sldMkLst>
        <pc:extLst>
          <p:ext xmlns:p="http://schemas.openxmlformats.org/presentationml/2006/main" uri="{D6D511B9-2390-475A-947B-AFAB55BFBCF1}">
            <pc226:cmChg xmlns:pc226="http://schemas.microsoft.com/office/powerpoint/2022/06/main/command" chg="">
              <pc226:chgData name="Marianne Zetterstrøm Gulliksen" userId="a8892b64-d2a6-4197-8d58-3672f24d5061" providerId="ADAL" clId="{6AB8EC9C-78D0-4CB7-9FB8-ABCE98928E7E}" dt="2024-05-13T11:54:35.531" v="24"/>
              <pc2:cmMkLst xmlns:pc2="http://schemas.microsoft.com/office/powerpoint/2019/9/main/command">
                <pc:docMk/>
                <pc:sldMk cId="1297177888" sldId="293"/>
                <pc2:cmMk id="{77D00236-7F50-4F2E-A9C7-43066207D062}"/>
              </pc2:cmMkLst>
              <pc226:cmRplyChg chg="add">
                <pc226:chgData name="Marianne Zetterstrøm Gulliksen" userId="a8892b64-d2a6-4197-8d58-3672f24d5061" providerId="ADAL" clId="{6AB8EC9C-78D0-4CB7-9FB8-ABCE98928E7E}" dt="2024-05-13T11:54:35.531" v="24"/>
                <pc2:cmRplyMkLst xmlns:pc2="http://schemas.microsoft.com/office/powerpoint/2019/9/main/command">
                  <pc:docMk/>
                  <pc:sldMk cId="1297177888" sldId="293"/>
                  <pc2:cmMk id="{77D00236-7F50-4F2E-A9C7-43066207D062}"/>
                  <pc2:cmRplyMk id="{ADF32955-40D5-4F19-A9CA-3B8388735EF0}"/>
                </pc2:cmRplyMkLst>
              </pc226:cmRplyChg>
            </pc226:cmChg>
          </p:ext>
        </pc:extLst>
      </pc:sldChg>
      <pc:sldChg chg="modNotesTx">
        <pc:chgData name="Marianne Zetterstrøm Gulliksen" userId="a8892b64-d2a6-4197-8d58-3672f24d5061" providerId="ADAL" clId="{6AB8EC9C-78D0-4CB7-9FB8-ABCE98928E7E}" dt="2024-05-13T11:58:14.028" v="26" actId="20577"/>
        <pc:sldMkLst>
          <pc:docMk/>
          <pc:sldMk cId="2502868559" sldId="297"/>
        </pc:sldMkLst>
      </pc:sldChg>
    </pc:docChg>
  </pc:docChgLst>
  <pc:docChgLst>
    <pc:chgData name="Elfrid Krossbakken" userId="S::elfrid.krossbakken@bufetat.no::9e012093-0ee3-4f7b-8ab2-1d5e62e751de" providerId="AD" clId="Web-{83C0C525-BB4C-9853-C523-BD6F561FA9E8}"/>
    <pc:docChg chg="modSld">
      <pc:chgData name="Elfrid Krossbakken" userId="S::elfrid.krossbakken@bufetat.no::9e012093-0ee3-4f7b-8ab2-1d5e62e751de" providerId="AD" clId="Web-{83C0C525-BB4C-9853-C523-BD6F561FA9E8}" dt="2024-04-25T09:54:38.221" v="0" actId="1076"/>
      <pc:docMkLst>
        <pc:docMk/>
      </pc:docMkLst>
      <pc:sldChg chg="modSp">
        <pc:chgData name="Elfrid Krossbakken" userId="S::elfrid.krossbakken@bufetat.no::9e012093-0ee3-4f7b-8ab2-1d5e62e751de" providerId="AD" clId="Web-{83C0C525-BB4C-9853-C523-BD6F561FA9E8}" dt="2024-04-25T09:54:38.221" v="0" actId="1076"/>
        <pc:sldMkLst>
          <pc:docMk/>
          <pc:sldMk cId="312407591" sldId="257"/>
        </pc:sldMkLst>
        <pc:picChg chg="mod">
          <ac:chgData name="Elfrid Krossbakken" userId="S::elfrid.krossbakken@bufetat.no::9e012093-0ee3-4f7b-8ab2-1d5e62e751de" providerId="AD" clId="Web-{83C0C525-BB4C-9853-C523-BD6F561FA9E8}" dt="2024-04-25T09:54:38.221" v="0" actId="1076"/>
          <ac:picMkLst>
            <pc:docMk/>
            <pc:sldMk cId="312407591" sldId="257"/>
            <ac:picMk id="7" creationId="{80E0D714-319E-13E5-5D9C-42AA2B177E37}"/>
          </ac:picMkLst>
        </pc:picChg>
      </pc:sldChg>
    </pc:docChg>
  </pc:docChgLst>
  <pc:docChgLst>
    <pc:chgData name="Elfrid Krossbakken" userId="9e012093-0ee3-4f7b-8ab2-1d5e62e751de" providerId="ADAL" clId="{95C6037B-A4F0-1740-9AB8-383881F3144B}"/>
    <pc:docChg chg="undo redo custSel addSld delSld modSld sldOrd">
      <pc:chgData name="Elfrid Krossbakken" userId="9e012093-0ee3-4f7b-8ab2-1d5e62e751de" providerId="ADAL" clId="{95C6037B-A4F0-1740-9AB8-383881F3144B}" dt="2024-05-21T04:46:08.511" v="19009" actId="20577"/>
      <pc:docMkLst>
        <pc:docMk/>
      </pc:docMkLst>
      <pc:sldChg chg="del modNotesTx">
        <pc:chgData name="Elfrid Krossbakken" userId="9e012093-0ee3-4f7b-8ab2-1d5e62e751de" providerId="ADAL" clId="{95C6037B-A4F0-1740-9AB8-383881F3144B}" dt="2024-05-21T04:01:43.688" v="18196" actId="2696"/>
        <pc:sldMkLst>
          <pc:docMk/>
          <pc:sldMk cId="4253124984" sldId="256"/>
        </pc:sldMkLst>
      </pc:sldChg>
      <pc:sldChg chg="addSp delSp modSp mod setBg delCm chgLayout modNotesTx">
        <pc:chgData name="Elfrid Krossbakken" userId="9e012093-0ee3-4f7b-8ab2-1d5e62e751de" providerId="ADAL" clId="{95C6037B-A4F0-1740-9AB8-383881F3144B}" dt="2024-05-21T04:02:47.861" v="18218" actId="20577"/>
        <pc:sldMkLst>
          <pc:docMk/>
          <pc:sldMk cId="312407591" sldId="257"/>
        </pc:sldMkLst>
        <pc:spChg chg="mod ord">
          <ac:chgData name="Elfrid Krossbakken" userId="9e012093-0ee3-4f7b-8ab2-1d5e62e751de" providerId="ADAL" clId="{95C6037B-A4F0-1740-9AB8-383881F3144B}" dt="2024-04-25T10:02:21.691" v="13" actId="26606"/>
          <ac:spMkLst>
            <pc:docMk/>
            <pc:sldMk cId="312407591" sldId="257"/>
            <ac:spMk id="2" creationId="{FC418D20-8A52-779E-7338-5640FE064BB8}"/>
          </ac:spMkLst>
        </pc:spChg>
        <pc:spChg chg="del mod">
          <ac:chgData name="Elfrid Krossbakken" userId="9e012093-0ee3-4f7b-8ab2-1d5e62e751de" providerId="ADAL" clId="{95C6037B-A4F0-1740-9AB8-383881F3144B}" dt="2024-04-25T09:56:29.574" v="1" actId="21"/>
          <ac:spMkLst>
            <pc:docMk/>
            <pc:sldMk cId="312407591" sldId="257"/>
            <ac:spMk id="5" creationId="{B80C419C-D9F6-5DC1-EAB3-635F9F57BC10}"/>
          </ac:spMkLst>
        </pc:spChg>
        <pc:spChg chg="add del mod ord">
          <ac:chgData name="Elfrid Krossbakken" userId="9e012093-0ee3-4f7b-8ab2-1d5e62e751de" providerId="ADAL" clId="{95C6037B-A4F0-1740-9AB8-383881F3144B}" dt="2024-04-25T10:02:07.943" v="10" actId="931"/>
          <ac:spMkLst>
            <pc:docMk/>
            <pc:sldMk cId="312407591" sldId="257"/>
            <ac:spMk id="8" creationId="{7ECB3537-1B82-0AAC-ED04-D8D8D65E9D3B}"/>
          </ac:spMkLst>
        </pc:spChg>
        <pc:spChg chg="add mod">
          <ac:chgData name="Elfrid Krossbakken" userId="9e012093-0ee3-4f7b-8ab2-1d5e62e751de" providerId="ADAL" clId="{95C6037B-A4F0-1740-9AB8-383881F3144B}" dt="2024-04-25T10:02:34.255" v="40" actId="20577"/>
          <ac:spMkLst>
            <pc:docMk/>
            <pc:sldMk cId="312407591" sldId="257"/>
            <ac:spMk id="14" creationId="{242E91AD-2FCB-BCA6-4528-3CF33FCCB60A}"/>
          </ac:spMkLst>
        </pc:spChg>
        <pc:spChg chg="add">
          <ac:chgData name="Elfrid Krossbakken" userId="9e012093-0ee3-4f7b-8ab2-1d5e62e751de" providerId="ADAL" clId="{95C6037B-A4F0-1740-9AB8-383881F3144B}" dt="2024-04-25T10:02:21.691" v="13" actId="26606"/>
          <ac:spMkLst>
            <pc:docMk/>
            <pc:sldMk cId="312407591" sldId="257"/>
            <ac:spMk id="17" creationId="{F13C74B1-5B17-4795-BED0-7140497B445A}"/>
          </ac:spMkLst>
        </pc:spChg>
        <pc:spChg chg="add">
          <ac:chgData name="Elfrid Krossbakken" userId="9e012093-0ee3-4f7b-8ab2-1d5e62e751de" providerId="ADAL" clId="{95C6037B-A4F0-1740-9AB8-383881F3144B}" dt="2024-04-25T10:02:21.691" v="13" actId="26606"/>
          <ac:spMkLst>
            <pc:docMk/>
            <pc:sldMk cId="312407591" sldId="257"/>
            <ac:spMk id="19" creationId="{D4974D33-8DC5-464E-8C6D-BE58F0669C17}"/>
          </ac:spMkLst>
        </pc:spChg>
        <pc:picChg chg="add del mod">
          <ac:chgData name="Elfrid Krossbakken" userId="9e012093-0ee3-4f7b-8ab2-1d5e62e751de" providerId="ADAL" clId="{95C6037B-A4F0-1740-9AB8-383881F3144B}" dt="2024-04-25T09:56:35.232" v="3" actId="21"/>
          <ac:picMkLst>
            <pc:docMk/>
            <pc:sldMk cId="312407591" sldId="257"/>
            <ac:picMk id="3" creationId="{F85BBA8D-DF61-5594-F368-83CBCF779AAD}"/>
          </ac:picMkLst>
        </pc:picChg>
        <pc:picChg chg="add del mod">
          <ac:chgData name="Elfrid Krossbakken" userId="9e012093-0ee3-4f7b-8ab2-1d5e62e751de" providerId="ADAL" clId="{95C6037B-A4F0-1740-9AB8-383881F3144B}" dt="2024-04-25T09:56:56.336" v="5" actId="21"/>
          <ac:picMkLst>
            <pc:docMk/>
            <pc:sldMk cId="312407591" sldId="257"/>
            <ac:picMk id="4" creationId="{5E64E4FD-5760-36BF-05ED-D31161EA88D9}"/>
          </ac:picMkLst>
        </pc:picChg>
        <pc:picChg chg="del">
          <ac:chgData name="Elfrid Krossbakken" userId="9e012093-0ee3-4f7b-8ab2-1d5e62e751de" providerId="ADAL" clId="{95C6037B-A4F0-1740-9AB8-383881F3144B}" dt="2024-04-25T09:57:06.332" v="7" actId="21"/>
          <ac:picMkLst>
            <pc:docMk/>
            <pc:sldMk cId="312407591" sldId="257"/>
            <ac:picMk id="6" creationId="{199218C7-596A-2ECF-ADB9-E7F042B1D6A5}"/>
          </ac:picMkLst>
        </pc:picChg>
        <pc:picChg chg="del">
          <ac:chgData name="Elfrid Krossbakken" userId="9e012093-0ee3-4f7b-8ab2-1d5e62e751de" providerId="ADAL" clId="{95C6037B-A4F0-1740-9AB8-383881F3144B}" dt="2024-04-25T09:57:02.612" v="6" actId="21"/>
          <ac:picMkLst>
            <pc:docMk/>
            <pc:sldMk cId="312407591" sldId="257"/>
            <ac:picMk id="7" creationId="{80E0D714-319E-13E5-5D9C-42AA2B177E37}"/>
          </ac:picMkLst>
        </pc:picChg>
        <pc:picChg chg="add mod">
          <ac:chgData name="Elfrid Krossbakken" userId="9e012093-0ee3-4f7b-8ab2-1d5e62e751de" providerId="ADAL" clId="{95C6037B-A4F0-1740-9AB8-383881F3144B}" dt="2024-04-25T10:02:21.691" v="13" actId="26606"/>
          <ac:picMkLst>
            <pc:docMk/>
            <pc:sldMk cId="312407591" sldId="257"/>
            <ac:picMk id="10" creationId="{9F9F59ED-456B-FD16-F036-DE539F387D7D}"/>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2:27.629" v="18216"/>
              <pc2:cmMkLst xmlns:pc2="http://schemas.microsoft.com/office/powerpoint/2019/9/main/command">
                <pc:docMk/>
                <pc:sldMk cId="312407591" sldId="257"/>
                <pc2:cmMk id="{1BE6D2F0-5572-4F81-A8ED-43AC6EA8307D}"/>
              </pc2:cmMkLst>
            </pc226:cmChg>
          </p:ext>
        </pc:extLst>
      </pc:sldChg>
      <pc:sldChg chg="del">
        <pc:chgData name="Elfrid Krossbakken" userId="9e012093-0ee3-4f7b-8ab2-1d5e62e751de" providerId="ADAL" clId="{95C6037B-A4F0-1740-9AB8-383881F3144B}" dt="2024-04-26T11:37:45.413" v="6818" actId="2696"/>
        <pc:sldMkLst>
          <pc:docMk/>
          <pc:sldMk cId="160067271" sldId="258"/>
        </pc:sldMkLst>
      </pc:sldChg>
      <pc:sldChg chg="del ord">
        <pc:chgData name="Elfrid Krossbakken" userId="9e012093-0ee3-4f7b-8ab2-1d5e62e751de" providerId="ADAL" clId="{95C6037B-A4F0-1740-9AB8-383881F3144B}" dt="2024-04-26T11:30:33.383" v="6482" actId="2696"/>
        <pc:sldMkLst>
          <pc:docMk/>
          <pc:sldMk cId="1906360308" sldId="259"/>
        </pc:sldMkLst>
      </pc:sldChg>
      <pc:sldChg chg="del">
        <pc:chgData name="Elfrid Krossbakken" userId="9e012093-0ee3-4f7b-8ab2-1d5e62e751de" providerId="ADAL" clId="{95C6037B-A4F0-1740-9AB8-383881F3144B}" dt="2024-04-26T10:30:37.913" v="5449" actId="2696"/>
        <pc:sldMkLst>
          <pc:docMk/>
          <pc:sldMk cId="1925622190" sldId="260"/>
        </pc:sldMkLst>
      </pc:sldChg>
      <pc:sldChg chg="del ord">
        <pc:chgData name="Elfrid Krossbakken" userId="9e012093-0ee3-4f7b-8ab2-1d5e62e751de" providerId="ADAL" clId="{95C6037B-A4F0-1740-9AB8-383881F3144B}" dt="2024-04-26T10:43:11.956" v="5833" actId="2696"/>
        <pc:sldMkLst>
          <pc:docMk/>
          <pc:sldMk cId="4017897430" sldId="262"/>
        </pc:sldMkLst>
      </pc:sldChg>
      <pc:sldChg chg="del ord modNotesTx">
        <pc:chgData name="Elfrid Krossbakken" userId="9e012093-0ee3-4f7b-8ab2-1d5e62e751de" providerId="ADAL" clId="{95C6037B-A4F0-1740-9AB8-383881F3144B}" dt="2024-04-26T11:33:15.214" v="6778" actId="2696"/>
        <pc:sldMkLst>
          <pc:docMk/>
          <pc:sldMk cId="2902567583" sldId="263"/>
        </pc:sldMkLst>
      </pc:sldChg>
      <pc:sldChg chg="del">
        <pc:chgData name="Elfrid Krossbakken" userId="9e012093-0ee3-4f7b-8ab2-1d5e62e751de" providerId="ADAL" clId="{95C6037B-A4F0-1740-9AB8-383881F3144B}" dt="2024-04-26T10:30:18.340" v="5448" actId="2696"/>
        <pc:sldMkLst>
          <pc:docMk/>
          <pc:sldMk cId="4283634093" sldId="264"/>
        </pc:sldMkLst>
      </pc:sldChg>
      <pc:sldChg chg="del ord">
        <pc:chgData name="Elfrid Krossbakken" userId="9e012093-0ee3-4f7b-8ab2-1d5e62e751de" providerId="ADAL" clId="{95C6037B-A4F0-1740-9AB8-383881F3144B}" dt="2024-04-26T10:40:40.377" v="5710" actId="2696"/>
        <pc:sldMkLst>
          <pc:docMk/>
          <pc:sldMk cId="1335879234" sldId="265"/>
        </pc:sldMkLst>
      </pc:sldChg>
      <pc:sldChg chg="del">
        <pc:chgData name="Elfrid Krossbakken" userId="9e012093-0ee3-4f7b-8ab2-1d5e62e751de" providerId="ADAL" clId="{95C6037B-A4F0-1740-9AB8-383881F3144B}" dt="2024-04-26T10:32:23.392" v="5453" actId="2696"/>
        <pc:sldMkLst>
          <pc:docMk/>
          <pc:sldMk cId="1935043349" sldId="267"/>
        </pc:sldMkLst>
      </pc:sldChg>
      <pc:sldChg chg="del">
        <pc:chgData name="Elfrid Krossbakken" userId="9e012093-0ee3-4f7b-8ab2-1d5e62e751de" providerId="ADAL" clId="{95C6037B-A4F0-1740-9AB8-383881F3144B}" dt="2024-04-26T11:38:59.578" v="6819" actId="2696"/>
        <pc:sldMkLst>
          <pc:docMk/>
          <pc:sldMk cId="2676983155" sldId="269"/>
        </pc:sldMkLst>
      </pc:sldChg>
      <pc:sldChg chg="del">
        <pc:chgData name="Elfrid Krossbakken" userId="9e012093-0ee3-4f7b-8ab2-1d5e62e751de" providerId="ADAL" clId="{95C6037B-A4F0-1740-9AB8-383881F3144B}" dt="2024-04-26T11:38:59.811" v="6822" actId="2696"/>
        <pc:sldMkLst>
          <pc:docMk/>
          <pc:sldMk cId="72383308" sldId="271"/>
        </pc:sldMkLst>
      </pc:sldChg>
      <pc:sldChg chg="del">
        <pc:chgData name="Elfrid Krossbakken" userId="9e012093-0ee3-4f7b-8ab2-1d5e62e751de" providerId="ADAL" clId="{95C6037B-A4F0-1740-9AB8-383881F3144B}" dt="2024-04-26T11:38:59.855" v="6824" actId="2696"/>
        <pc:sldMkLst>
          <pc:docMk/>
          <pc:sldMk cId="3015510141" sldId="272"/>
        </pc:sldMkLst>
      </pc:sldChg>
      <pc:sldChg chg="del">
        <pc:chgData name="Elfrid Krossbakken" userId="9e012093-0ee3-4f7b-8ab2-1d5e62e751de" providerId="ADAL" clId="{95C6037B-A4F0-1740-9AB8-383881F3144B}" dt="2024-04-26T11:38:59.838" v="6823" actId="2696"/>
        <pc:sldMkLst>
          <pc:docMk/>
          <pc:sldMk cId="131565163" sldId="273"/>
        </pc:sldMkLst>
      </pc:sldChg>
      <pc:sldChg chg="del">
        <pc:chgData name="Elfrid Krossbakken" userId="9e012093-0ee3-4f7b-8ab2-1d5e62e751de" providerId="ADAL" clId="{95C6037B-A4F0-1740-9AB8-383881F3144B}" dt="2024-04-26T11:38:59.902" v="6829" actId="2696"/>
        <pc:sldMkLst>
          <pc:docMk/>
          <pc:sldMk cId="3748240624" sldId="274"/>
        </pc:sldMkLst>
      </pc:sldChg>
      <pc:sldChg chg="del">
        <pc:chgData name="Elfrid Krossbakken" userId="9e012093-0ee3-4f7b-8ab2-1d5e62e751de" providerId="ADAL" clId="{95C6037B-A4F0-1740-9AB8-383881F3144B}" dt="2024-04-26T11:38:59.594" v="6820" actId="2696"/>
        <pc:sldMkLst>
          <pc:docMk/>
          <pc:sldMk cId="2486855759" sldId="275"/>
        </pc:sldMkLst>
      </pc:sldChg>
      <pc:sldChg chg="del">
        <pc:chgData name="Elfrid Krossbakken" userId="9e012093-0ee3-4f7b-8ab2-1d5e62e751de" providerId="ADAL" clId="{95C6037B-A4F0-1740-9AB8-383881F3144B}" dt="2024-04-26T10:30:07.191" v="5447" actId="2696"/>
        <pc:sldMkLst>
          <pc:docMk/>
          <pc:sldMk cId="1853154434" sldId="276"/>
        </pc:sldMkLst>
      </pc:sldChg>
      <pc:sldChg chg="del">
        <pc:chgData name="Elfrid Krossbakken" userId="9e012093-0ee3-4f7b-8ab2-1d5e62e751de" providerId="ADAL" clId="{95C6037B-A4F0-1740-9AB8-383881F3144B}" dt="2024-04-26T11:38:59.664" v="6821" actId="2696"/>
        <pc:sldMkLst>
          <pc:docMk/>
          <pc:sldMk cId="185308765" sldId="277"/>
        </pc:sldMkLst>
      </pc:sldChg>
      <pc:sldChg chg="del ord">
        <pc:chgData name="Elfrid Krossbakken" userId="9e012093-0ee3-4f7b-8ab2-1d5e62e751de" providerId="ADAL" clId="{95C6037B-A4F0-1740-9AB8-383881F3144B}" dt="2024-04-26T11:38:59.860" v="6825" actId="2696"/>
        <pc:sldMkLst>
          <pc:docMk/>
          <pc:sldMk cId="707512714" sldId="278"/>
        </pc:sldMkLst>
      </pc:sldChg>
      <pc:sldChg chg="del">
        <pc:chgData name="Elfrid Krossbakken" userId="9e012093-0ee3-4f7b-8ab2-1d5e62e751de" providerId="ADAL" clId="{95C6037B-A4F0-1740-9AB8-383881F3144B}" dt="2024-04-26T11:38:59.887" v="6828" actId="2696"/>
        <pc:sldMkLst>
          <pc:docMk/>
          <pc:sldMk cId="3254656988" sldId="279"/>
        </pc:sldMkLst>
      </pc:sldChg>
      <pc:sldChg chg="add del">
        <pc:chgData name="Elfrid Krossbakken" userId="9e012093-0ee3-4f7b-8ab2-1d5e62e751de" providerId="ADAL" clId="{95C6037B-A4F0-1740-9AB8-383881F3144B}" dt="2024-04-26T06:55:00.256" v="3422" actId="2696"/>
        <pc:sldMkLst>
          <pc:docMk/>
          <pc:sldMk cId="3291139484" sldId="280"/>
        </pc:sldMkLst>
      </pc:sldChg>
      <pc:sldChg chg="addSp delSp modSp new mod setBg modClrScheme modAnim delCm chgLayout modNotesTx">
        <pc:chgData name="Elfrid Krossbakken" userId="9e012093-0ee3-4f7b-8ab2-1d5e62e751de" providerId="ADAL" clId="{95C6037B-A4F0-1740-9AB8-383881F3144B}" dt="2024-05-21T04:14:10.348" v="18677" actId="20577"/>
        <pc:sldMkLst>
          <pc:docMk/>
          <pc:sldMk cId="3131674407" sldId="281"/>
        </pc:sldMkLst>
        <pc:spChg chg="mod ord">
          <ac:chgData name="Elfrid Krossbakken" userId="9e012093-0ee3-4f7b-8ab2-1d5e62e751de" providerId="ADAL" clId="{95C6037B-A4F0-1740-9AB8-383881F3144B}" dt="2024-04-25T10:03:57.579" v="82" actId="20577"/>
          <ac:spMkLst>
            <pc:docMk/>
            <pc:sldMk cId="3131674407" sldId="281"/>
            <ac:spMk id="2" creationId="{C2B42CA1-6552-0A87-3426-620930277AD5}"/>
          </ac:spMkLst>
        </pc:spChg>
        <pc:spChg chg="del mod ord">
          <ac:chgData name="Elfrid Krossbakken" userId="9e012093-0ee3-4f7b-8ab2-1d5e62e751de" providerId="ADAL" clId="{95C6037B-A4F0-1740-9AB8-383881F3144B}" dt="2024-04-25T10:03:16.486" v="72" actId="700"/>
          <ac:spMkLst>
            <pc:docMk/>
            <pc:sldMk cId="3131674407" sldId="281"/>
            <ac:spMk id="3" creationId="{70959972-CDF3-904B-73C6-FB74262CE91C}"/>
          </ac:spMkLst>
        </pc:spChg>
        <pc:spChg chg="add mod ord">
          <ac:chgData name="Elfrid Krossbakken" userId="9e012093-0ee3-4f7b-8ab2-1d5e62e751de" providerId="ADAL" clId="{95C6037B-A4F0-1740-9AB8-383881F3144B}" dt="2024-05-21T04:14:10.348" v="18677" actId="20577"/>
          <ac:spMkLst>
            <pc:docMk/>
            <pc:sldMk cId="3131674407" sldId="281"/>
            <ac:spMk id="4" creationId="{1C5A7AE9-6DC8-E972-2451-2090CD5AB730}"/>
          </ac:spMkLst>
        </pc:spChg>
        <pc:spChg chg="add del mod ord">
          <ac:chgData name="Elfrid Krossbakken" userId="9e012093-0ee3-4f7b-8ab2-1d5e62e751de" providerId="ADAL" clId="{95C6037B-A4F0-1740-9AB8-383881F3144B}" dt="2024-04-25T10:03:30.691" v="73" actId="931"/>
          <ac:spMkLst>
            <pc:docMk/>
            <pc:sldMk cId="3131674407" sldId="281"/>
            <ac:spMk id="5" creationId="{ECEB112D-A949-1AA9-2C08-4C07A9BF9090}"/>
          </ac:spMkLst>
        </pc:spChg>
        <pc:spChg chg="add">
          <ac:chgData name="Elfrid Krossbakken" userId="9e012093-0ee3-4f7b-8ab2-1d5e62e751de" providerId="ADAL" clId="{95C6037B-A4F0-1740-9AB8-383881F3144B}" dt="2024-04-25T10:03:52.122" v="76" actId="26606"/>
          <ac:spMkLst>
            <pc:docMk/>
            <pc:sldMk cId="3131674407" sldId="281"/>
            <ac:spMk id="12" creationId="{F13C74B1-5B17-4795-BED0-7140497B445A}"/>
          </ac:spMkLst>
        </pc:spChg>
        <pc:spChg chg="add">
          <ac:chgData name="Elfrid Krossbakken" userId="9e012093-0ee3-4f7b-8ab2-1d5e62e751de" providerId="ADAL" clId="{95C6037B-A4F0-1740-9AB8-383881F3144B}" dt="2024-04-25T10:03:52.122" v="76" actId="26606"/>
          <ac:spMkLst>
            <pc:docMk/>
            <pc:sldMk cId="3131674407" sldId="281"/>
            <ac:spMk id="14" creationId="{D4974D33-8DC5-464E-8C6D-BE58F0669C17}"/>
          </ac:spMkLst>
        </pc:spChg>
        <pc:picChg chg="add mod">
          <ac:chgData name="Elfrid Krossbakken" userId="9e012093-0ee3-4f7b-8ab2-1d5e62e751de" providerId="ADAL" clId="{95C6037B-A4F0-1740-9AB8-383881F3144B}" dt="2024-04-25T10:03:52.122" v="76" actId="26606"/>
          <ac:picMkLst>
            <pc:docMk/>
            <pc:sldMk cId="3131674407" sldId="281"/>
            <ac:picMk id="7" creationId="{AB2607DE-B6A9-36CD-D7EF-109FE6745B90}"/>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3:56.887" v="18270"/>
              <pc2:cmMkLst xmlns:pc2="http://schemas.microsoft.com/office/powerpoint/2019/9/main/command">
                <pc:docMk/>
                <pc:sldMk cId="3131674407" sldId="281"/>
                <pc2:cmMk id="{10FD95A7-A436-4BC1-8F67-390A817A5179}"/>
              </pc2:cmMkLst>
            </pc226:cmChg>
          </p:ext>
        </pc:extLst>
      </pc:sldChg>
      <pc:sldChg chg="addSp delSp modSp new mod setBg modAnim modNotesTx">
        <pc:chgData name="Elfrid Krossbakken" userId="9e012093-0ee3-4f7b-8ab2-1d5e62e751de" providerId="ADAL" clId="{95C6037B-A4F0-1740-9AB8-383881F3144B}" dt="2024-05-15T09:27:43.613" v="12442" actId="20577"/>
        <pc:sldMkLst>
          <pc:docMk/>
          <pc:sldMk cId="608226585" sldId="282"/>
        </pc:sldMkLst>
        <pc:spChg chg="mod">
          <ac:chgData name="Elfrid Krossbakken" userId="9e012093-0ee3-4f7b-8ab2-1d5e62e751de" providerId="ADAL" clId="{95C6037B-A4F0-1740-9AB8-383881F3144B}" dt="2024-04-25T13:05:10.706" v="2260" actId="26606"/>
          <ac:spMkLst>
            <pc:docMk/>
            <pc:sldMk cId="608226585" sldId="282"/>
            <ac:spMk id="2" creationId="{A9321B09-0158-7F98-ED64-76E6EB0D086A}"/>
          </ac:spMkLst>
        </pc:spChg>
        <pc:spChg chg="mod">
          <ac:chgData name="Elfrid Krossbakken" userId="9e012093-0ee3-4f7b-8ab2-1d5e62e751de" providerId="ADAL" clId="{95C6037B-A4F0-1740-9AB8-383881F3144B}" dt="2024-04-26T10:34:40.126" v="5470" actId="20577"/>
          <ac:spMkLst>
            <pc:docMk/>
            <pc:sldMk cId="608226585" sldId="282"/>
            <ac:spMk id="3" creationId="{10D55914-E48B-350E-ACCC-5BA5A768D4F2}"/>
          </ac:spMkLst>
        </pc:spChg>
        <pc:spChg chg="del">
          <ac:chgData name="Elfrid Krossbakken" userId="9e012093-0ee3-4f7b-8ab2-1d5e62e751de" providerId="ADAL" clId="{95C6037B-A4F0-1740-9AB8-383881F3144B}" dt="2024-04-25T13:03:45.782" v="2182" actId="931"/>
          <ac:spMkLst>
            <pc:docMk/>
            <pc:sldMk cId="608226585" sldId="282"/>
            <ac:spMk id="4" creationId="{B45A661F-1B2C-C395-57F4-9DEB5F958FB0}"/>
          </ac:spMkLst>
        </pc:spChg>
        <pc:spChg chg="add">
          <ac:chgData name="Elfrid Krossbakken" userId="9e012093-0ee3-4f7b-8ab2-1d5e62e751de" providerId="ADAL" clId="{95C6037B-A4F0-1740-9AB8-383881F3144B}" dt="2024-04-25T13:05:10.706" v="2260" actId="26606"/>
          <ac:spMkLst>
            <pc:docMk/>
            <pc:sldMk cId="608226585" sldId="282"/>
            <ac:spMk id="11" creationId="{F13C74B1-5B17-4795-BED0-7140497B445A}"/>
          </ac:spMkLst>
        </pc:spChg>
        <pc:spChg chg="add">
          <ac:chgData name="Elfrid Krossbakken" userId="9e012093-0ee3-4f7b-8ab2-1d5e62e751de" providerId="ADAL" clId="{95C6037B-A4F0-1740-9AB8-383881F3144B}" dt="2024-04-25T13:05:10.706" v="2260" actId="26606"/>
          <ac:spMkLst>
            <pc:docMk/>
            <pc:sldMk cId="608226585" sldId="282"/>
            <ac:spMk id="13" creationId="{D4974D33-8DC5-464E-8C6D-BE58F0669C17}"/>
          </ac:spMkLst>
        </pc:spChg>
        <pc:picChg chg="add mod">
          <ac:chgData name="Elfrid Krossbakken" userId="9e012093-0ee3-4f7b-8ab2-1d5e62e751de" providerId="ADAL" clId="{95C6037B-A4F0-1740-9AB8-383881F3144B}" dt="2024-04-25T13:05:10.706" v="2260" actId="26606"/>
          <ac:picMkLst>
            <pc:docMk/>
            <pc:sldMk cId="608226585" sldId="282"/>
            <ac:picMk id="6" creationId="{FF5014AE-2E85-1494-C351-14EAAB6AD5EA}"/>
          </ac:picMkLst>
        </pc:picChg>
      </pc:sldChg>
      <pc:sldChg chg="addSp delSp modSp new mod setBg modAnim delCm modNotesTx">
        <pc:chgData name="Elfrid Krossbakken" userId="9e012093-0ee3-4f7b-8ab2-1d5e62e751de" providerId="ADAL" clId="{95C6037B-A4F0-1740-9AB8-383881F3144B}" dt="2024-05-21T04:08:09.803" v="18355" actId="20577"/>
        <pc:sldMkLst>
          <pc:docMk/>
          <pc:sldMk cId="4199463684" sldId="283"/>
        </pc:sldMkLst>
        <pc:spChg chg="mod">
          <ac:chgData name="Elfrid Krossbakken" userId="9e012093-0ee3-4f7b-8ab2-1d5e62e751de" providerId="ADAL" clId="{95C6037B-A4F0-1740-9AB8-383881F3144B}" dt="2024-04-25T13:13:39.305" v="2486" actId="26606"/>
          <ac:spMkLst>
            <pc:docMk/>
            <pc:sldMk cId="4199463684" sldId="283"/>
            <ac:spMk id="2" creationId="{CA13EC96-2515-A195-6693-97EF733DEABF}"/>
          </ac:spMkLst>
        </pc:spChg>
        <pc:spChg chg="mod">
          <ac:chgData name="Elfrid Krossbakken" userId="9e012093-0ee3-4f7b-8ab2-1d5e62e751de" providerId="ADAL" clId="{95C6037B-A4F0-1740-9AB8-383881F3144B}" dt="2024-04-25T13:13:39.305" v="2486" actId="26606"/>
          <ac:spMkLst>
            <pc:docMk/>
            <pc:sldMk cId="4199463684" sldId="283"/>
            <ac:spMk id="3" creationId="{AE4E7DBF-E4CC-6A39-729C-1B46ED937815}"/>
          </ac:spMkLst>
        </pc:spChg>
        <pc:spChg chg="del">
          <ac:chgData name="Elfrid Krossbakken" userId="9e012093-0ee3-4f7b-8ab2-1d5e62e751de" providerId="ADAL" clId="{95C6037B-A4F0-1740-9AB8-383881F3144B}" dt="2024-04-25T13:13:37.126" v="2483" actId="931"/>
          <ac:spMkLst>
            <pc:docMk/>
            <pc:sldMk cId="4199463684" sldId="283"/>
            <ac:spMk id="4" creationId="{72E54DF7-9A21-9408-346A-E0DFA76F2DF2}"/>
          </ac:spMkLst>
        </pc:spChg>
        <pc:spChg chg="add">
          <ac:chgData name="Elfrid Krossbakken" userId="9e012093-0ee3-4f7b-8ab2-1d5e62e751de" providerId="ADAL" clId="{95C6037B-A4F0-1740-9AB8-383881F3144B}" dt="2024-04-25T13:13:39.305" v="2486" actId="26606"/>
          <ac:spMkLst>
            <pc:docMk/>
            <pc:sldMk cId="4199463684" sldId="283"/>
            <ac:spMk id="11" creationId="{F13C74B1-5B17-4795-BED0-7140497B445A}"/>
          </ac:spMkLst>
        </pc:spChg>
        <pc:spChg chg="add">
          <ac:chgData name="Elfrid Krossbakken" userId="9e012093-0ee3-4f7b-8ab2-1d5e62e751de" providerId="ADAL" clId="{95C6037B-A4F0-1740-9AB8-383881F3144B}" dt="2024-04-25T13:13:39.305" v="2486" actId="26606"/>
          <ac:spMkLst>
            <pc:docMk/>
            <pc:sldMk cId="4199463684" sldId="283"/>
            <ac:spMk id="13" creationId="{D4974D33-8DC5-464E-8C6D-BE58F0669C17}"/>
          </ac:spMkLst>
        </pc:spChg>
        <pc:picChg chg="add mod">
          <ac:chgData name="Elfrid Krossbakken" userId="9e012093-0ee3-4f7b-8ab2-1d5e62e751de" providerId="ADAL" clId="{95C6037B-A4F0-1740-9AB8-383881F3144B}" dt="2024-04-25T13:13:39.305" v="2486" actId="26606"/>
          <ac:picMkLst>
            <pc:docMk/>
            <pc:sldMk cId="4199463684" sldId="283"/>
            <ac:picMk id="6" creationId="{D17E537C-6F80-00A4-F35D-74B3020E5E25}"/>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6:29.385" v="18306"/>
              <pc2:cmMkLst xmlns:pc2="http://schemas.microsoft.com/office/powerpoint/2019/9/main/command">
                <pc:docMk/>
                <pc:sldMk cId="4199463684" sldId="283"/>
                <pc2:cmMk id="{24352611-D18F-45BA-9995-AB21F9BF3E19}"/>
              </pc2:cmMkLst>
            </pc226:cmChg>
          </p:ext>
        </pc:extLst>
      </pc:sldChg>
      <pc:sldChg chg="addSp delSp modSp new del mod setBg modNotesTx">
        <pc:chgData name="Elfrid Krossbakken" userId="9e012093-0ee3-4f7b-8ab2-1d5e62e751de" providerId="ADAL" clId="{95C6037B-A4F0-1740-9AB8-383881F3144B}" dt="2024-04-26T11:05:57.874" v="5920" actId="2696"/>
        <pc:sldMkLst>
          <pc:docMk/>
          <pc:sldMk cId="2795392814" sldId="284"/>
        </pc:sldMkLst>
        <pc:spChg chg="mod">
          <ac:chgData name="Elfrid Krossbakken" userId="9e012093-0ee3-4f7b-8ab2-1d5e62e751de" providerId="ADAL" clId="{95C6037B-A4F0-1740-9AB8-383881F3144B}" dt="2024-04-26T11:05:13.620" v="5916" actId="20577"/>
          <ac:spMkLst>
            <pc:docMk/>
            <pc:sldMk cId="2795392814" sldId="284"/>
            <ac:spMk id="2" creationId="{3471C431-CF27-52BE-E3A6-CEAF09985445}"/>
          </ac:spMkLst>
        </pc:spChg>
        <pc:spChg chg="add del mod">
          <ac:chgData name="Elfrid Krossbakken" userId="9e012093-0ee3-4f7b-8ab2-1d5e62e751de" providerId="ADAL" clId="{95C6037B-A4F0-1740-9AB8-383881F3144B}" dt="2024-04-25T13:15:23.900" v="2583" actId="20577"/>
          <ac:spMkLst>
            <pc:docMk/>
            <pc:sldMk cId="2795392814" sldId="284"/>
            <ac:spMk id="3" creationId="{D11B7C68-9F63-7903-98E1-71929D511E94}"/>
          </ac:spMkLst>
        </pc:spChg>
        <pc:spChg chg="del">
          <ac:chgData name="Elfrid Krossbakken" userId="9e012093-0ee3-4f7b-8ab2-1d5e62e751de" providerId="ADAL" clId="{95C6037B-A4F0-1740-9AB8-383881F3144B}" dt="2024-04-25T13:14:07.510" v="2522" actId="931"/>
          <ac:spMkLst>
            <pc:docMk/>
            <pc:sldMk cId="2795392814" sldId="284"/>
            <ac:spMk id="4" creationId="{98C8ED44-2C6D-DCD6-052F-42C51EF2C164}"/>
          </ac:spMkLst>
        </pc:spChg>
        <pc:spChg chg="add del mod">
          <ac:chgData name="Elfrid Krossbakken" userId="9e012093-0ee3-4f7b-8ab2-1d5e62e751de" providerId="ADAL" clId="{95C6037B-A4F0-1740-9AB8-383881F3144B}" dt="2024-04-25T13:14:31.327" v="2532" actId="21"/>
          <ac:spMkLst>
            <pc:docMk/>
            <pc:sldMk cId="2795392814" sldId="284"/>
            <ac:spMk id="9" creationId="{11C3B585-95DD-09FF-F749-A69BD19CFE52}"/>
          </ac:spMkLst>
        </pc:spChg>
        <pc:spChg chg="add del">
          <ac:chgData name="Elfrid Krossbakken" userId="9e012093-0ee3-4f7b-8ab2-1d5e62e751de" providerId="ADAL" clId="{95C6037B-A4F0-1740-9AB8-383881F3144B}" dt="2024-04-25T13:14:13.947" v="2526" actId="26606"/>
          <ac:spMkLst>
            <pc:docMk/>
            <pc:sldMk cId="2795392814" sldId="284"/>
            <ac:spMk id="11" creationId="{F13C74B1-5B17-4795-BED0-7140497B445A}"/>
          </ac:spMkLst>
        </pc:spChg>
        <pc:spChg chg="add del">
          <ac:chgData name="Elfrid Krossbakken" userId="9e012093-0ee3-4f7b-8ab2-1d5e62e751de" providerId="ADAL" clId="{95C6037B-A4F0-1740-9AB8-383881F3144B}" dt="2024-04-25T13:14:13.947" v="2526" actId="26606"/>
          <ac:spMkLst>
            <pc:docMk/>
            <pc:sldMk cId="2795392814" sldId="284"/>
            <ac:spMk id="13" creationId="{D4974D33-8DC5-464E-8C6D-BE58F0669C17}"/>
          </ac:spMkLst>
        </pc:spChg>
        <pc:spChg chg="add del">
          <ac:chgData name="Elfrid Krossbakken" userId="9e012093-0ee3-4f7b-8ab2-1d5e62e751de" providerId="ADAL" clId="{95C6037B-A4F0-1740-9AB8-383881F3144B}" dt="2024-04-25T13:14:16.491" v="2528" actId="26606"/>
          <ac:spMkLst>
            <pc:docMk/>
            <pc:sldMk cId="2795392814" sldId="284"/>
            <ac:spMk id="15" creationId="{743AA782-23D1-4521-8CAD-47662984AA08}"/>
          </ac:spMkLst>
        </pc:spChg>
        <pc:spChg chg="add del">
          <ac:chgData name="Elfrid Krossbakken" userId="9e012093-0ee3-4f7b-8ab2-1d5e62e751de" providerId="ADAL" clId="{95C6037B-A4F0-1740-9AB8-383881F3144B}" dt="2024-04-25T13:14:16.491" v="2528" actId="26606"/>
          <ac:spMkLst>
            <pc:docMk/>
            <pc:sldMk cId="2795392814" sldId="284"/>
            <ac:spMk id="16" creationId="{71877DBC-BB60-40F0-AC93-2ACDBAAE60CE}"/>
          </ac:spMkLst>
        </pc:spChg>
        <pc:spChg chg="add">
          <ac:chgData name="Elfrid Krossbakken" userId="9e012093-0ee3-4f7b-8ab2-1d5e62e751de" providerId="ADAL" clId="{95C6037B-A4F0-1740-9AB8-383881F3144B}" dt="2024-04-25T13:14:16.498" v="2529" actId="26606"/>
          <ac:spMkLst>
            <pc:docMk/>
            <pc:sldMk cId="2795392814" sldId="284"/>
            <ac:spMk id="18" creationId="{F13C74B1-5B17-4795-BED0-7140497B445A}"/>
          </ac:spMkLst>
        </pc:spChg>
        <pc:spChg chg="add">
          <ac:chgData name="Elfrid Krossbakken" userId="9e012093-0ee3-4f7b-8ab2-1d5e62e751de" providerId="ADAL" clId="{95C6037B-A4F0-1740-9AB8-383881F3144B}" dt="2024-04-25T13:14:16.498" v="2529" actId="26606"/>
          <ac:spMkLst>
            <pc:docMk/>
            <pc:sldMk cId="2795392814" sldId="284"/>
            <ac:spMk id="19" creationId="{D4974D33-8DC5-464E-8C6D-BE58F0669C17}"/>
          </ac:spMkLst>
        </pc:spChg>
        <pc:picChg chg="add mod">
          <ac:chgData name="Elfrid Krossbakken" userId="9e012093-0ee3-4f7b-8ab2-1d5e62e751de" providerId="ADAL" clId="{95C6037B-A4F0-1740-9AB8-383881F3144B}" dt="2024-04-25T13:14:16.498" v="2529" actId="26606"/>
          <ac:picMkLst>
            <pc:docMk/>
            <pc:sldMk cId="2795392814" sldId="284"/>
            <ac:picMk id="6" creationId="{FE3072B0-DA63-DC02-F670-2521C5CA9D2C}"/>
          </ac:picMkLst>
        </pc:picChg>
        <pc:picChg chg="add del mod ord">
          <ac:chgData name="Elfrid Krossbakken" userId="9e012093-0ee3-4f7b-8ab2-1d5e62e751de" providerId="ADAL" clId="{95C6037B-A4F0-1740-9AB8-383881F3144B}" dt="2024-04-25T13:14:31.906" v="2533" actId="34307"/>
          <ac:picMkLst>
            <pc:docMk/>
            <pc:sldMk cId="2795392814" sldId="284"/>
            <ac:picMk id="7" creationId="{8347BA0D-244D-69F9-A05C-F1FF3BAA3C44}"/>
          </ac:picMkLst>
        </pc:picChg>
      </pc:sldChg>
      <pc:sldChg chg="addSp delSp modSp new mod setBg modClrScheme modAnim delDesignElem chgLayout modNotesTx">
        <pc:chgData name="Elfrid Krossbakken" userId="9e012093-0ee3-4f7b-8ab2-1d5e62e751de" providerId="ADAL" clId="{95C6037B-A4F0-1740-9AB8-383881F3144B}" dt="2024-05-09T10:24:08.641" v="10694" actId="20577"/>
        <pc:sldMkLst>
          <pc:docMk/>
          <pc:sldMk cId="3225380124" sldId="285"/>
        </pc:sldMkLst>
        <pc:spChg chg="mod ord">
          <ac:chgData name="Elfrid Krossbakken" userId="9e012093-0ee3-4f7b-8ab2-1d5e62e751de" providerId="ADAL" clId="{95C6037B-A4F0-1740-9AB8-383881F3144B}" dt="2024-04-25T14:08:17.451" v="2720" actId="26606"/>
          <ac:spMkLst>
            <pc:docMk/>
            <pc:sldMk cId="3225380124" sldId="285"/>
            <ac:spMk id="2" creationId="{9AFFE287-FB29-189E-0D92-D15412A2CA9A}"/>
          </ac:spMkLst>
        </pc:spChg>
        <pc:spChg chg="add del mod ord">
          <ac:chgData name="Elfrid Krossbakken" userId="9e012093-0ee3-4f7b-8ab2-1d5e62e751de" providerId="ADAL" clId="{95C6037B-A4F0-1740-9AB8-383881F3144B}" dt="2024-04-25T14:06:56.462" v="2716" actId="700"/>
          <ac:spMkLst>
            <pc:docMk/>
            <pc:sldMk cId="3225380124" sldId="285"/>
            <ac:spMk id="3" creationId="{A80FC7B9-4B0E-0064-3F59-2AAC40379DE4}"/>
          </ac:spMkLst>
        </pc:spChg>
        <pc:spChg chg="del">
          <ac:chgData name="Elfrid Krossbakken" userId="9e012093-0ee3-4f7b-8ab2-1d5e62e751de" providerId="ADAL" clId="{95C6037B-A4F0-1740-9AB8-383881F3144B}" dt="2024-04-25T13:15:59.888" v="2590" actId="931"/>
          <ac:spMkLst>
            <pc:docMk/>
            <pc:sldMk cId="3225380124" sldId="285"/>
            <ac:spMk id="4" creationId="{6A7EAD65-F4B4-D7FF-8BB7-348392995B31}"/>
          </ac:spMkLst>
        </pc:spChg>
        <pc:spChg chg="add del mod">
          <ac:chgData name="Elfrid Krossbakken" userId="9e012093-0ee3-4f7b-8ab2-1d5e62e751de" providerId="ADAL" clId="{95C6037B-A4F0-1740-9AB8-383881F3144B}" dt="2024-04-25T14:06:56.462" v="2716" actId="700"/>
          <ac:spMkLst>
            <pc:docMk/>
            <pc:sldMk cId="3225380124" sldId="285"/>
            <ac:spMk id="10" creationId="{7FF0D745-CB7D-17DE-222B-60158F40C3E9}"/>
          </ac:spMkLst>
        </pc:spChg>
        <pc:spChg chg="add del mod ord">
          <ac:chgData name="Elfrid Krossbakken" userId="9e012093-0ee3-4f7b-8ab2-1d5e62e751de" providerId="ADAL" clId="{95C6037B-A4F0-1740-9AB8-383881F3144B}" dt="2024-04-25T14:08:09.425" v="2717"/>
          <ac:spMkLst>
            <pc:docMk/>
            <pc:sldMk cId="3225380124" sldId="285"/>
            <ac:spMk id="11" creationId="{56897E71-24D1-C21A-8CC3-61E16F31D677}"/>
          </ac:spMkLst>
        </pc:spChg>
        <pc:spChg chg="add del">
          <ac:chgData name="Elfrid Krossbakken" userId="9e012093-0ee3-4f7b-8ab2-1d5e62e751de" providerId="ADAL" clId="{95C6037B-A4F0-1740-9AB8-383881F3144B}" dt="2024-04-25T13:16:29.693" v="2660" actId="26606"/>
          <ac:spMkLst>
            <pc:docMk/>
            <pc:sldMk cId="3225380124" sldId="285"/>
            <ac:spMk id="13" creationId="{F13C74B1-5B17-4795-BED0-7140497B445A}"/>
          </ac:spMkLst>
        </pc:spChg>
        <pc:spChg chg="add del">
          <ac:chgData name="Elfrid Krossbakken" userId="9e012093-0ee3-4f7b-8ab2-1d5e62e751de" providerId="ADAL" clId="{95C6037B-A4F0-1740-9AB8-383881F3144B}" dt="2024-04-25T13:16:29.693" v="2660" actId="26606"/>
          <ac:spMkLst>
            <pc:docMk/>
            <pc:sldMk cId="3225380124" sldId="285"/>
            <ac:spMk id="15" creationId="{D4974D33-8DC5-464E-8C6D-BE58F0669C17}"/>
          </ac:spMkLst>
        </pc:spChg>
        <pc:spChg chg="add del">
          <ac:chgData name="Elfrid Krossbakken" userId="9e012093-0ee3-4f7b-8ab2-1d5e62e751de" providerId="ADAL" clId="{95C6037B-A4F0-1740-9AB8-383881F3144B}" dt="2024-04-25T14:08:17.447" v="2719" actId="26606"/>
          <ac:spMkLst>
            <pc:docMk/>
            <pc:sldMk cId="3225380124" sldId="285"/>
            <ac:spMk id="17" creationId="{665DBBEF-238B-476B-96AB-8AAC3224ECEA}"/>
          </ac:spMkLst>
        </pc:spChg>
        <pc:spChg chg="add del">
          <ac:chgData name="Elfrid Krossbakken" userId="9e012093-0ee3-4f7b-8ab2-1d5e62e751de" providerId="ADAL" clId="{95C6037B-A4F0-1740-9AB8-383881F3144B}" dt="2024-04-25T14:08:17.447" v="2719" actId="26606"/>
          <ac:spMkLst>
            <pc:docMk/>
            <pc:sldMk cId="3225380124" sldId="285"/>
            <ac:spMk id="19" creationId="{3FCFB1DE-0B7E-48CC-BA90-B2AB0889F9D6}"/>
          </ac:spMkLst>
        </pc:spChg>
        <pc:spChg chg="add del">
          <ac:chgData name="Elfrid Krossbakken" userId="9e012093-0ee3-4f7b-8ab2-1d5e62e751de" providerId="ADAL" clId="{95C6037B-A4F0-1740-9AB8-383881F3144B}" dt="2024-04-25T14:06:56.462" v="2716" actId="700"/>
          <ac:spMkLst>
            <pc:docMk/>
            <pc:sldMk cId="3225380124" sldId="285"/>
            <ac:spMk id="20" creationId="{F13C74B1-5B17-4795-BED0-7140497B445A}"/>
          </ac:spMkLst>
        </pc:spChg>
        <pc:spChg chg="add">
          <ac:chgData name="Elfrid Krossbakken" userId="9e012093-0ee3-4f7b-8ab2-1d5e62e751de" providerId="ADAL" clId="{95C6037B-A4F0-1740-9AB8-383881F3144B}" dt="2024-04-25T14:08:17.451" v="2720" actId="26606"/>
          <ac:spMkLst>
            <pc:docMk/>
            <pc:sldMk cId="3225380124" sldId="285"/>
            <ac:spMk id="21" creationId="{A4AC5506-6312-4701-8D3C-40187889A947}"/>
          </ac:spMkLst>
        </pc:spChg>
        <pc:spChg chg="add del">
          <ac:chgData name="Elfrid Krossbakken" userId="9e012093-0ee3-4f7b-8ab2-1d5e62e751de" providerId="ADAL" clId="{95C6037B-A4F0-1740-9AB8-383881F3144B}" dt="2024-04-25T14:06:56.462" v="2716" actId="700"/>
          <ac:spMkLst>
            <pc:docMk/>
            <pc:sldMk cId="3225380124" sldId="285"/>
            <ac:spMk id="22" creationId="{D4974D33-8DC5-464E-8C6D-BE58F0669C17}"/>
          </ac:spMkLst>
        </pc:spChg>
        <pc:picChg chg="add mod">
          <ac:chgData name="Elfrid Krossbakken" userId="9e012093-0ee3-4f7b-8ab2-1d5e62e751de" providerId="ADAL" clId="{95C6037B-A4F0-1740-9AB8-383881F3144B}" dt="2024-04-25T13:15:51.408" v="2589" actId="931"/>
          <ac:picMkLst>
            <pc:docMk/>
            <pc:sldMk cId="3225380124" sldId="285"/>
            <ac:picMk id="6" creationId="{C1B41CDE-4741-4A82-2D17-916198E6C322}"/>
          </ac:picMkLst>
        </pc:picChg>
        <pc:picChg chg="add del mod">
          <ac:chgData name="Elfrid Krossbakken" userId="9e012093-0ee3-4f7b-8ab2-1d5e62e751de" providerId="ADAL" clId="{95C6037B-A4F0-1740-9AB8-383881F3144B}" dt="2024-04-25T14:06:51.555" v="2715" actId="21"/>
          <ac:picMkLst>
            <pc:docMk/>
            <pc:sldMk cId="3225380124" sldId="285"/>
            <ac:picMk id="8" creationId="{074CDFFB-6C0B-AB63-82C1-8C3B9FAF8A62}"/>
          </ac:picMkLst>
        </pc:picChg>
        <pc:picChg chg="add mod">
          <ac:chgData name="Elfrid Krossbakken" userId="9e012093-0ee3-4f7b-8ab2-1d5e62e751de" providerId="ADAL" clId="{95C6037B-A4F0-1740-9AB8-383881F3144B}" dt="2024-04-26T09:12:04.893" v="3467" actId="14100"/>
          <ac:picMkLst>
            <pc:docMk/>
            <pc:sldMk cId="3225380124" sldId="285"/>
            <ac:picMk id="12" creationId="{2044613C-31B4-4CE2-421B-271E16FD6560}"/>
          </ac:picMkLst>
        </pc:picChg>
      </pc:sldChg>
      <pc:sldChg chg="addSp delSp modSp new mod setBg modAnim modNotesTx">
        <pc:chgData name="Elfrid Krossbakken" userId="9e012093-0ee3-4f7b-8ab2-1d5e62e751de" providerId="ADAL" clId="{95C6037B-A4F0-1740-9AB8-383881F3144B}" dt="2024-05-15T09:46:30.754" v="13248"/>
        <pc:sldMkLst>
          <pc:docMk/>
          <pc:sldMk cId="2420195535" sldId="286"/>
        </pc:sldMkLst>
        <pc:spChg chg="mod">
          <ac:chgData name="Elfrid Krossbakken" userId="9e012093-0ee3-4f7b-8ab2-1d5e62e751de" providerId="ADAL" clId="{95C6037B-A4F0-1740-9AB8-383881F3144B}" dt="2024-04-26T06:18:40.135" v="3175" actId="26606"/>
          <ac:spMkLst>
            <pc:docMk/>
            <pc:sldMk cId="2420195535" sldId="286"/>
            <ac:spMk id="2" creationId="{3247A1CD-2E82-3091-A598-EA0F00BB7231}"/>
          </ac:spMkLst>
        </pc:spChg>
        <pc:spChg chg="mod">
          <ac:chgData name="Elfrid Krossbakken" userId="9e012093-0ee3-4f7b-8ab2-1d5e62e751de" providerId="ADAL" clId="{95C6037B-A4F0-1740-9AB8-383881F3144B}" dt="2024-04-26T06:18:40.135" v="3175" actId="26606"/>
          <ac:spMkLst>
            <pc:docMk/>
            <pc:sldMk cId="2420195535" sldId="286"/>
            <ac:spMk id="3" creationId="{51527909-0CFD-1C9A-744F-677F82C26DE3}"/>
          </ac:spMkLst>
        </pc:spChg>
        <pc:spChg chg="del">
          <ac:chgData name="Elfrid Krossbakken" userId="9e012093-0ee3-4f7b-8ab2-1d5e62e751de" providerId="ADAL" clId="{95C6037B-A4F0-1740-9AB8-383881F3144B}" dt="2024-04-26T06:18:20.974" v="3170" actId="931"/>
          <ac:spMkLst>
            <pc:docMk/>
            <pc:sldMk cId="2420195535" sldId="286"/>
            <ac:spMk id="4" creationId="{66B353A7-4B3C-9E13-F115-9ED2E3AB21FD}"/>
          </ac:spMkLst>
        </pc:spChg>
        <pc:spChg chg="add del mod">
          <ac:chgData name="Elfrid Krossbakken" userId="9e012093-0ee3-4f7b-8ab2-1d5e62e751de" providerId="ADAL" clId="{95C6037B-A4F0-1740-9AB8-383881F3144B}" dt="2024-05-15T09:46:22.941" v="13245" actId="21"/>
          <ac:spMkLst>
            <pc:docMk/>
            <pc:sldMk cId="2420195535" sldId="286"/>
            <ac:spMk id="5" creationId="{C3F3FF92-3FB5-3C6A-C509-D71EA3C700FF}"/>
          </ac:spMkLst>
        </pc:spChg>
        <pc:spChg chg="add">
          <ac:chgData name="Elfrid Krossbakken" userId="9e012093-0ee3-4f7b-8ab2-1d5e62e751de" providerId="ADAL" clId="{95C6037B-A4F0-1740-9AB8-383881F3144B}" dt="2024-04-26T06:18:40.135" v="3175" actId="26606"/>
          <ac:spMkLst>
            <pc:docMk/>
            <pc:sldMk cId="2420195535" sldId="286"/>
            <ac:spMk id="11" creationId="{F13C74B1-5B17-4795-BED0-7140497B445A}"/>
          </ac:spMkLst>
        </pc:spChg>
        <pc:spChg chg="add">
          <ac:chgData name="Elfrid Krossbakken" userId="9e012093-0ee3-4f7b-8ab2-1d5e62e751de" providerId="ADAL" clId="{95C6037B-A4F0-1740-9AB8-383881F3144B}" dt="2024-04-26T06:18:40.135" v="3175" actId="26606"/>
          <ac:spMkLst>
            <pc:docMk/>
            <pc:sldMk cId="2420195535" sldId="286"/>
            <ac:spMk id="13" creationId="{D4974D33-8DC5-464E-8C6D-BE58F0669C17}"/>
          </ac:spMkLst>
        </pc:spChg>
        <pc:picChg chg="add del mod">
          <ac:chgData name="Elfrid Krossbakken" userId="9e012093-0ee3-4f7b-8ab2-1d5e62e751de" providerId="ADAL" clId="{95C6037B-A4F0-1740-9AB8-383881F3144B}" dt="2024-05-15T09:46:24.134" v="13246" actId="1076"/>
          <ac:picMkLst>
            <pc:docMk/>
            <pc:sldMk cId="2420195535" sldId="286"/>
            <ac:picMk id="6" creationId="{7606A050-6BB5-D6BD-BEB5-8952481450B4}"/>
          </ac:picMkLst>
        </pc:picChg>
      </pc:sldChg>
      <pc:sldChg chg="addSp delSp modSp new mod setBg modClrScheme modAnim delDesignElem delCm chgLayout modNotesTx">
        <pc:chgData name="Elfrid Krossbakken" userId="9e012093-0ee3-4f7b-8ab2-1d5e62e751de" providerId="ADAL" clId="{95C6037B-A4F0-1740-9AB8-383881F3144B}" dt="2024-05-21T04:15:11.865" v="18678"/>
        <pc:sldMkLst>
          <pc:docMk/>
          <pc:sldMk cId="2744271672" sldId="287"/>
        </pc:sldMkLst>
        <pc:spChg chg="mod ord">
          <ac:chgData name="Elfrid Krossbakken" userId="9e012093-0ee3-4f7b-8ab2-1d5e62e751de" providerId="ADAL" clId="{95C6037B-A4F0-1740-9AB8-383881F3144B}" dt="2024-05-15T09:48:28.471" v="13261" actId="26606"/>
          <ac:spMkLst>
            <pc:docMk/>
            <pc:sldMk cId="2744271672" sldId="287"/>
            <ac:spMk id="2" creationId="{5F7BF063-E55E-8DB2-337D-C3765273718C}"/>
          </ac:spMkLst>
        </pc:spChg>
        <pc:spChg chg="mod ord">
          <ac:chgData name="Elfrid Krossbakken" userId="9e012093-0ee3-4f7b-8ab2-1d5e62e751de" providerId="ADAL" clId="{95C6037B-A4F0-1740-9AB8-383881F3144B}" dt="2024-05-15T10:09:56.132" v="14748" actId="5793"/>
          <ac:spMkLst>
            <pc:docMk/>
            <pc:sldMk cId="2744271672" sldId="287"/>
            <ac:spMk id="3" creationId="{069F6B48-0788-F868-9708-862A45F61330}"/>
          </ac:spMkLst>
        </pc:spChg>
        <pc:spChg chg="del mod">
          <ac:chgData name="Elfrid Krossbakken" userId="9e012093-0ee3-4f7b-8ab2-1d5e62e751de" providerId="ADAL" clId="{95C6037B-A4F0-1740-9AB8-383881F3144B}" dt="2024-04-26T06:18:35.202" v="3172" actId="931"/>
          <ac:spMkLst>
            <pc:docMk/>
            <pc:sldMk cId="2744271672" sldId="287"/>
            <ac:spMk id="4" creationId="{22E88064-87BA-D2A0-BA99-29BEF43287AE}"/>
          </ac:spMkLst>
        </pc:spChg>
        <pc:spChg chg="add del mod">
          <ac:chgData name="Elfrid Krossbakken" userId="9e012093-0ee3-4f7b-8ab2-1d5e62e751de" providerId="ADAL" clId="{95C6037B-A4F0-1740-9AB8-383881F3144B}" dt="2024-05-15T09:46:57.032" v="13251" actId="931"/>
          <ac:spMkLst>
            <pc:docMk/>
            <pc:sldMk cId="2744271672" sldId="287"/>
            <ac:spMk id="5" creationId="{7C4C224F-DA3A-79C0-FCFC-0861504B7DF0}"/>
          </ac:spMkLst>
        </pc:spChg>
        <pc:spChg chg="add del">
          <ac:chgData name="Elfrid Krossbakken" userId="9e012093-0ee3-4f7b-8ab2-1d5e62e751de" providerId="ADAL" clId="{95C6037B-A4F0-1740-9AB8-383881F3144B}" dt="2024-05-15T09:48:19.772" v="13260" actId="700"/>
          <ac:spMkLst>
            <pc:docMk/>
            <pc:sldMk cId="2744271672" sldId="287"/>
            <ac:spMk id="10" creationId="{D380959B-464C-9ED8-C9EB-AB6FC997C1B8}"/>
          </ac:spMkLst>
        </pc:spChg>
        <pc:spChg chg="add del">
          <ac:chgData name="Elfrid Krossbakken" userId="9e012093-0ee3-4f7b-8ab2-1d5e62e751de" providerId="ADAL" clId="{95C6037B-A4F0-1740-9AB8-383881F3144B}" dt="2024-05-15T09:47:04.983" v="13252" actId="26606"/>
          <ac:spMkLst>
            <pc:docMk/>
            <pc:sldMk cId="2744271672" sldId="287"/>
            <ac:spMk id="11" creationId="{F13C74B1-5B17-4795-BED0-7140497B445A}"/>
          </ac:spMkLst>
        </pc:spChg>
        <pc:spChg chg="add">
          <ac:chgData name="Elfrid Krossbakken" userId="9e012093-0ee3-4f7b-8ab2-1d5e62e751de" providerId="ADAL" clId="{95C6037B-A4F0-1740-9AB8-383881F3144B}" dt="2024-05-15T09:48:28.471" v="13261" actId="26606"/>
          <ac:spMkLst>
            <pc:docMk/>
            <pc:sldMk cId="2744271672" sldId="287"/>
            <ac:spMk id="12" creationId="{743AA782-23D1-4521-8CAD-47662984AA08}"/>
          </ac:spMkLst>
        </pc:spChg>
        <pc:spChg chg="add del">
          <ac:chgData name="Elfrid Krossbakken" userId="9e012093-0ee3-4f7b-8ab2-1d5e62e751de" providerId="ADAL" clId="{95C6037B-A4F0-1740-9AB8-383881F3144B}" dt="2024-05-15T09:47:04.983" v="13252" actId="26606"/>
          <ac:spMkLst>
            <pc:docMk/>
            <pc:sldMk cId="2744271672" sldId="287"/>
            <ac:spMk id="13" creationId="{D4974D33-8DC5-464E-8C6D-BE58F0669C17}"/>
          </ac:spMkLst>
        </pc:spChg>
        <pc:spChg chg="add">
          <ac:chgData name="Elfrid Krossbakken" userId="9e012093-0ee3-4f7b-8ab2-1d5e62e751de" providerId="ADAL" clId="{95C6037B-A4F0-1740-9AB8-383881F3144B}" dt="2024-05-15T09:48:28.471" v="13261" actId="26606"/>
          <ac:spMkLst>
            <pc:docMk/>
            <pc:sldMk cId="2744271672" sldId="287"/>
            <ac:spMk id="14" creationId="{71877DBC-BB60-40F0-AC93-2ACDBAAE60CE}"/>
          </ac:spMkLst>
        </pc:spChg>
        <pc:spChg chg="add del">
          <ac:chgData name="Elfrid Krossbakken" userId="9e012093-0ee3-4f7b-8ab2-1d5e62e751de" providerId="ADAL" clId="{95C6037B-A4F0-1740-9AB8-383881F3144B}" dt="2024-05-15T09:48:19.772" v="13260" actId="700"/>
          <ac:spMkLst>
            <pc:docMk/>
            <pc:sldMk cId="2744271672" sldId="287"/>
            <ac:spMk id="15" creationId="{06B83858-ED7D-57B6-6CAA-83168807C43C}"/>
          </ac:spMkLst>
        </pc:spChg>
        <pc:spChg chg="add del">
          <ac:chgData name="Elfrid Krossbakken" userId="9e012093-0ee3-4f7b-8ab2-1d5e62e751de" providerId="ADAL" clId="{95C6037B-A4F0-1740-9AB8-383881F3144B}" dt="2024-05-15T09:48:19.772" v="13260" actId="700"/>
          <ac:spMkLst>
            <pc:docMk/>
            <pc:sldMk cId="2744271672" sldId="287"/>
            <ac:spMk id="17" creationId="{FF97FFD4-A8B9-3D4D-1623-7BE467E46A6A}"/>
          </ac:spMkLst>
        </pc:spChg>
        <pc:spChg chg="add del">
          <ac:chgData name="Elfrid Krossbakken" userId="9e012093-0ee3-4f7b-8ab2-1d5e62e751de" providerId="ADAL" clId="{95C6037B-A4F0-1740-9AB8-383881F3144B}" dt="2024-05-15T09:47:30.226" v="13257" actId="700"/>
          <ac:spMkLst>
            <pc:docMk/>
            <pc:sldMk cId="2744271672" sldId="287"/>
            <ac:spMk id="18" creationId="{D380959B-464C-9ED8-C9EB-AB6FC997C1B8}"/>
          </ac:spMkLst>
        </pc:spChg>
        <pc:spChg chg="add del">
          <ac:chgData name="Elfrid Krossbakken" userId="9e012093-0ee3-4f7b-8ab2-1d5e62e751de" providerId="ADAL" clId="{95C6037B-A4F0-1740-9AB8-383881F3144B}" dt="2024-05-15T09:47:30.226" v="13257" actId="700"/>
          <ac:spMkLst>
            <pc:docMk/>
            <pc:sldMk cId="2744271672" sldId="287"/>
            <ac:spMk id="20" creationId="{06B83858-ED7D-57B6-6CAA-83168807C43C}"/>
          </ac:spMkLst>
        </pc:spChg>
        <pc:spChg chg="add del">
          <ac:chgData name="Elfrid Krossbakken" userId="9e012093-0ee3-4f7b-8ab2-1d5e62e751de" providerId="ADAL" clId="{95C6037B-A4F0-1740-9AB8-383881F3144B}" dt="2024-05-15T09:47:30.226" v="13257" actId="700"/>
          <ac:spMkLst>
            <pc:docMk/>
            <pc:sldMk cId="2744271672" sldId="287"/>
            <ac:spMk id="22" creationId="{FF97FFD4-A8B9-3D4D-1623-7BE467E46A6A}"/>
          </ac:spMkLst>
        </pc:spChg>
        <pc:picChg chg="add del mod">
          <ac:chgData name="Elfrid Krossbakken" userId="9e012093-0ee3-4f7b-8ab2-1d5e62e751de" providerId="ADAL" clId="{95C6037B-A4F0-1740-9AB8-383881F3144B}" dt="2024-05-15T09:46:36.037" v="13250" actId="21"/>
          <ac:picMkLst>
            <pc:docMk/>
            <pc:sldMk cId="2744271672" sldId="287"/>
            <ac:picMk id="6" creationId="{9969965B-83D7-9A1D-7CD3-D5A549A23556}"/>
          </ac:picMkLst>
        </pc:picChg>
        <pc:picChg chg="add mod ord">
          <ac:chgData name="Elfrid Krossbakken" userId="9e012093-0ee3-4f7b-8ab2-1d5e62e751de" providerId="ADAL" clId="{95C6037B-A4F0-1740-9AB8-383881F3144B}" dt="2024-05-15T09:48:28.471" v="13261" actId="26606"/>
          <ac:picMkLst>
            <pc:docMk/>
            <pc:sldMk cId="2744271672" sldId="287"/>
            <ac:picMk id="8" creationId="{4E3628CE-11AE-946F-C95E-3FF8A9960040}"/>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5:11.865" v="18678"/>
              <pc2:cmMkLst xmlns:pc2="http://schemas.microsoft.com/office/powerpoint/2019/9/main/command">
                <pc:docMk/>
                <pc:sldMk cId="2744271672" sldId="287"/>
                <pc2:cmMk id="{A5631B82-3BCC-4965-9C1E-AB601C469276}"/>
              </pc2:cmMkLst>
            </pc226:cmChg>
          </p:ext>
        </pc:extLst>
      </pc:sldChg>
      <pc:sldChg chg="modSp new add del mod modAnim addCm modCm modNotesTx">
        <pc:chgData name="Elfrid Krossbakken" userId="9e012093-0ee3-4f7b-8ab2-1d5e62e751de" providerId="ADAL" clId="{95C6037B-A4F0-1740-9AB8-383881F3144B}" dt="2024-05-15T10:19:58.185" v="15016" actId="2696"/>
        <pc:sldMkLst>
          <pc:docMk/>
          <pc:sldMk cId="853374928" sldId="288"/>
        </pc:sldMkLst>
        <pc:spChg chg="mod">
          <ac:chgData name="Elfrid Krossbakken" userId="9e012093-0ee3-4f7b-8ab2-1d5e62e751de" providerId="ADAL" clId="{95C6037B-A4F0-1740-9AB8-383881F3144B}" dt="2024-04-26T06:38:59.705" v="3304" actId="20577"/>
          <ac:spMkLst>
            <pc:docMk/>
            <pc:sldMk cId="853374928" sldId="288"/>
            <ac:spMk id="2" creationId="{CFC9084B-01C9-7020-B20F-BD0D941DF807}"/>
          </ac:spMkLst>
        </pc:spChg>
        <pc:spChg chg="mod">
          <ac:chgData name="Elfrid Krossbakken" userId="9e012093-0ee3-4f7b-8ab2-1d5e62e751de" providerId="ADAL" clId="{95C6037B-A4F0-1740-9AB8-383881F3144B}" dt="2024-04-26T11:16:39.406" v="6470" actId="27636"/>
          <ac:spMkLst>
            <pc:docMk/>
            <pc:sldMk cId="853374928" sldId="288"/>
            <ac:spMk id="3" creationId="{C72DE097-EF13-A529-A9CE-4F28E9A63E17}"/>
          </ac:spMkLst>
        </pc:spChg>
        <pc:spChg chg="mod">
          <ac:chgData name="Elfrid Krossbakken" userId="9e012093-0ee3-4f7b-8ab2-1d5e62e751de" providerId="ADAL" clId="{95C6037B-A4F0-1740-9AB8-383881F3144B}" dt="2024-04-26T11:16:39.405" v="6469" actId="27636"/>
          <ac:spMkLst>
            <pc:docMk/>
            <pc:sldMk cId="853374928" sldId="288"/>
            <ac:spMk id="4" creationId="{4B656432-71D6-E1ED-F0B6-72CD5648E539}"/>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95C6037B-A4F0-1740-9AB8-383881F3144B}" dt="2024-04-26T09:35:24.878" v="4699"/>
              <pc2:cmMkLst xmlns:pc2="http://schemas.microsoft.com/office/powerpoint/2019/9/main/command">
                <pc:docMk/>
                <pc:sldMk cId="853374928" sldId="288"/>
                <pc2:cmMk id="{56C78C62-E1B8-D54F-9E8B-B873EEBD9DC6}"/>
              </pc2:cmMkLst>
            </pc226:cmChg>
            <pc226:cmChg xmlns:pc226="http://schemas.microsoft.com/office/powerpoint/2022/06/main/command" chg="">
              <pc226:chgData name="Elfrid Krossbakken" userId="9e012093-0ee3-4f7b-8ab2-1d5e62e751de" providerId="ADAL" clId="{95C6037B-A4F0-1740-9AB8-383881F3144B}" dt="2024-05-15T10:19:25.497" v="15015"/>
              <pc2:cmMkLst xmlns:pc2="http://schemas.microsoft.com/office/powerpoint/2019/9/main/command">
                <pc:docMk/>
                <pc:sldMk cId="853374928" sldId="288"/>
                <pc2:cmMk id="{159F7BF2-1198-47F6-9E1D-48D3649F89C8}"/>
              </pc2:cmMkLst>
              <pc226:cmRplyChg chg="add">
                <pc226:chgData name="Elfrid Krossbakken" userId="9e012093-0ee3-4f7b-8ab2-1d5e62e751de" providerId="ADAL" clId="{95C6037B-A4F0-1740-9AB8-383881F3144B}" dt="2024-05-15T10:19:25.497" v="15015"/>
                <pc2:cmRplyMkLst xmlns:pc2="http://schemas.microsoft.com/office/powerpoint/2019/9/main/command">
                  <pc:docMk/>
                  <pc:sldMk cId="853374928" sldId="288"/>
                  <pc2:cmMk id="{159F7BF2-1198-47F6-9E1D-48D3649F89C8}"/>
                  <pc2:cmRplyMk id="{EAEC5237-A45F-E547-8853-5A81B83E0A07}"/>
                </pc2:cmRplyMkLst>
              </pc226:cmRplyChg>
            </pc226:cmChg>
          </p:ext>
        </pc:extLst>
      </pc:sldChg>
      <pc:sldChg chg="addSp delSp modSp new mod setBg modAnim delCm modNotesTx">
        <pc:chgData name="Elfrid Krossbakken" userId="9e012093-0ee3-4f7b-8ab2-1d5e62e751de" providerId="ADAL" clId="{95C6037B-A4F0-1740-9AB8-383881F3144B}" dt="2024-05-21T04:46:08.511" v="19009" actId="20577"/>
        <pc:sldMkLst>
          <pc:docMk/>
          <pc:sldMk cId="3385427972" sldId="289"/>
        </pc:sldMkLst>
        <pc:spChg chg="mod">
          <ac:chgData name="Elfrid Krossbakken" userId="9e012093-0ee3-4f7b-8ab2-1d5e62e751de" providerId="ADAL" clId="{95C6037B-A4F0-1740-9AB8-383881F3144B}" dt="2024-04-26T10:38:37.113" v="5708" actId="26606"/>
          <ac:spMkLst>
            <pc:docMk/>
            <pc:sldMk cId="3385427972" sldId="289"/>
            <ac:spMk id="2" creationId="{5E0F53D1-EB61-AAAD-C3FE-34B4E5E0E753}"/>
          </ac:spMkLst>
        </pc:spChg>
        <pc:spChg chg="mod">
          <ac:chgData name="Elfrid Krossbakken" userId="9e012093-0ee3-4f7b-8ab2-1d5e62e751de" providerId="ADAL" clId="{95C6037B-A4F0-1740-9AB8-383881F3144B}" dt="2024-05-21T04:46:08.511" v="19009" actId="20577"/>
          <ac:spMkLst>
            <pc:docMk/>
            <pc:sldMk cId="3385427972" sldId="289"/>
            <ac:spMk id="3" creationId="{D9AA3AC6-A3CB-9819-EFED-28D059441563}"/>
          </ac:spMkLst>
        </pc:spChg>
        <pc:spChg chg="del mod">
          <ac:chgData name="Elfrid Krossbakken" userId="9e012093-0ee3-4f7b-8ab2-1d5e62e751de" providerId="ADAL" clId="{95C6037B-A4F0-1740-9AB8-383881F3144B}" dt="2024-04-26T10:38:33.992" v="5705" actId="931"/>
          <ac:spMkLst>
            <pc:docMk/>
            <pc:sldMk cId="3385427972" sldId="289"/>
            <ac:spMk id="4" creationId="{90B8255F-D4F2-5BDA-D223-543386F4C49B}"/>
          </ac:spMkLst>
        </pc:spChg>
        <pc:spChg chg="add">
          <ac:chgData name="Elfrid Krossbakken" userId="9e012093-0ee3-4f7b-8ab2-1d5e62e751de" providerId="ADAL" clId="{95C6037B-A4F0-1740-9AB8-383881F3144B}" dt="2024-04-26T10:38:37.113" v="5708" actId="26606"/>
          <ac:spMkLst>
            <pc:docMk/>
            <pc:sldMk cId="3385427972" sldId="289"/>
            <ac:spMk id="11" creationId="{F13C74B1-5B17-4795-BED0-7140497B445A}"/>
          </ac:spMkLst>
        </pc:spChg>
        <pc:spChg chg="add">
          <ac:chgData name="Elfrid Krossbakken" userId="9e012093-0ee3-4f7b-8ab2-1d5e62e751de" providerId="ADAL" clId="{95C6037B-A4F0-1740-9AB8-383881F3144B}" dt="2024-04-26T10:38:37.113" v="5708" actId="26606"/>
          <ac:spMkLst>
            <pc:docMk/>
            <pc:sldMk cId="3385427972" sldId="289"/>
            <ac:spMk id="13" creationId="{D4974D33-8DC5-464E-8C6D-BE58F0669C17}"/>
          </ac:spMkLst>
        </pc:spChg>
        <pc:picChg chg="add mod">
          <ac:chgData name="Elfrid Krossbakken" userId="9e012093-0ee3-4f7b-8ab2-1d5e62e751de" providerId="ADAL" clId="{95C6037B-A4F0-1740-9AB8-383881F3144B}" dt="2024-04-26T10:38:37.113" v="5708" actId="26606"/>
          <ac:picMkLst>
            <pc:docMk/>
            <pc:sldMk cId="3385427972" sldId="289"/>
            <ac:picMk id="6" creationId="{2CB88799-0BE7-3605-CCAB-5ABC46743944}"/>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6:54.815" v="18679"/>
              <pc2:cmMkLst xmlns:pc2="http://schemas.microsoft.com/office/powerpoint/2019/9/main/command">
                <pc:docMk/>
                <pc:sldMk cId="3385427972" sldId="289"/>
                <pc2:cmMk id="{6C7D4D86-399B-41ED-9B72-22CA56AB2892}"/>
              </pc2:cmMkLst>
            </pc226:cmChg>
          </p:ext>
        </pc:extLst>
      </pc:sldChg>
      <pc:sldChg chg="modSp new mod addCm delCm modNotesTx">
        <pc:chgData name="Elfrid Krossbakken" userId="9e012093-0ee3-4f7b-8ab2-1d5e62e751de" providerId="ADAL" clId="{95C6037B-A4F0-1740-9AB8-383881F3144B}" dt="2024-05-21T04:21:14.560" v="18850" actId="20577"/>
        <pc:sldMkLst>
          <pc:docMk/>
          <pc:sldMk cId="1759462957" sldId="290"/>
        </pc:sldMkLst>
        <pc:spChg chg="mod">
          <ac:chgData name="Elfrid Krossbakken" userId="9e012093-0ee3-4f7b-8ab2-1d5e62e751de" providerId="ADAL" clId="{95C6037B-A4F0-1740-9AB8-383881F3144B}" dt="2024-04-26T06:39:22.895" v="3321" actId="20577"/>
          <ac:spMkLst>
            <pc:docMk/>
            <pc:sldMk cId="1759462957" sldId="290"/>
            <ac:spMk id="2" creationId="{B76B5C0F-6A6E-ED39-5C47-25E82E8D6009}"/>
          </ac:spMkLst>
        </pc:spChg>
        <pc:spChg chg="mod">
          <ac:chgData name="Elfrid Krossbakken" userId="9e012093-0ee3-4f7b-8ab2-1d5e62e751de" providerId="ADAL" clId="{95C6037B-A4F0-1740-9AB8-383881F3144B}" dt="2024-04-26T11:31:09.168" v="6483" actId="313"/>
          <ac:spMkLst>
            <pc:docMk/>
            <pc:sldMk cId="1759462957" sldId="290"/>
            <ac:spMk id="3" creationId="{4E79ACC2-8219-8DBF-437C-55582A8ACDEC}"/>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20:28.829" v="18776"/>
              <pc2:cmMkLst xmlns:pc2="http://schemas.microsoft.com/office/powerpoint/2019/9/main/command">
                <pc:docMk/>
                <pc:sldMk cId="1759462957" sldId="290"/>
                <pc2:cmMk id="{55388D74-617A-7249-BD52-F301B5CD7C81}"/>
              </pc2:cmMkLst>
            </pc226:cmChg>
          </p:ext>
        </pc:extLst>
      </pc:sldChg>
      <pc:sldChg chg="new del">
        <pc:chgData name="Elfrid Krossbakken" userId="9e012093-0ee3-4f7b-8ab2-1d5e62e751de" providerId="ADAL" clId="{95C6037B-A4F0-1740-9AB8-383881F3144B}" dt="2024-04-26T11:38:59.869" v="6826" actId="2696"/>
        <pc:sldMkLst>
          <pc:docMk/>
          <pc:sldMk cId="205561567" sldId="291"/>
        </pc:sldMkLst>
      </pc:sldChg>
      <pc:sldChg chg="addSp delSp modSp new del modAnim modNotesTx">
        <pc:chgData name="Elfrid Krossbakken" userId="9e012093-0ee3-4f7b-8ab2-1d5e62e751de" providerId="ADAL" clId="{95C6037B-A4F0-1740-9AB8-383881F3144B}" dt="2024-04-26T11:38:59.876" v="6827" actId="2696"/>
        <pc:sldMkLst>
          <pc:docMk/>
          <pc:sldMk cId="2139647700" sldId="292"/>
        </pc:sldMkLst>
        <pc:spChg chg="del">
          <ac:chgData name="Elfrid Krossbakken" userId="9e012093-0ee3-4f7b-8ab2-1d5e62e751de" providerId="ADAL" clId="{95C6037B-A4F0-1740-9AB8-383881F3144B}" dt="2024-04-26T06:44:29.547" v="3349"/>
          <ac:spMkLst>
            <pc:docMk/>
            <pc:sldMk cId="2139647700" sldId="292"/>
            <ac:spMk id="3" creationId="{DC1E31EE-205B-6150-D209-1ECED5E94CCF}"/>
          </ac:spMkLst>
        </pc:spChg>
        <pc:picChg chg="add mod">
          <ac:chgData name="Elfrid Krossbakken" userId="9e012093-0ee3-4f7b-8ab2-1d5e62e751de" providerId="ADAL" clId="{95C6037B-A4F0-1740-9AB8-383881F3144B}" dt="2024-04-26T06:44:29.547" v="3349"/>
          <ac:picMkLst>
            <pc:docMk/>
            <pc:sldMk cId="2139647700" sldId="292"/>
            <ac:picMk id="4" creationId="{A3123FAE-3377-58AD-844B-8673439767C9}"/>
          </ac:picMkLst>
        </pc:picChg>
      </pc:sldChg>
      <pc:sldChg chg="modSp new mod addCm delCm modNotesTx">
        <pc:chgData name="Elfrid Krossbakken" userId="9e012093-0ee3-4f7b-8ab2-1d5e62e751de" providerId="ADAL" clId="{95C6037B-A4F0-1740-9AB8-383881F3144B}" dt="2024-05-21T04:09:22.832" v="18368" actId="20577"/>
        <pc:sldMkLst>
          <pc:docMk/>
          <pc:sldMk cId="1297177888" sldId="293"/>
        </pc:sldMkLst>
        <pc:spChg chg="mod">
          <ac:chgData name="Elfrid Krossbakken" userId="9e012093-0ee3-4f7b-8ab2-1d5e62e751de" providerId="ADAL" clId="{95C6037B-A4F0-1740-9AB8-383881F3144B}" dt="2024-04-26T11:10:48.329" v="6209" actId="20577"/>
          <ac:spMkLst>
            <pc:docMk/>
            <pc:sldMk cId="1297177888" sldId="293"/>
            <ac:spMk id="2" creationId="{9BC91331-56CD-F1F0-F651-FBB5C102E138}"/>
          </ac:spMkLst>
        </pc:spChg>
        <pc:spChg chg="mod">
          <ac:chgData name="Elfrid Krossbakken" userId="9e012093-0ee3-4f7b-8ab2-1d5e62e751de" providerId="ADAL" clId="{95C6037B-A4F0-1740-9AB8-383881F3144B}" dt="2024-05-15T09:29:09.206" v="12483" actId="20577"/>
          <ac:spMkLst>
            <pc:docMk/>
            <pc:sldMk cId="1297177888" sldId="293"/>
            <ac:spMk id="3" creationId="{86B809DD-96D9-D084-07BC-321CB8A15069}"/>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8:22.650" v="18356"/>
              <pc2:cmMkLst xmlns:pc2="http://schemas.microsoft.com/office/powerpoint/2019/9/main/command">
                <pc:docMk/>
                <pc:sldMk cId="1297177888" sldId="293"/>
                <pc2:cmMk id="{77D00236-7F50-4F2E-A9C7-43066207D062}"/>
              </pc2:cmMkLst>
            </pc226:cmChg>
            <pc226:cmChg xmlns:pc226="http://schemas.microsoft.com/office/powerpoint/2022/06/main/command" chg="add">
              <pc226:chgData name="Elfrid Krossbakken" userId="9e012093-0ee3-4f7b-8ab2-1d5e62e751de" providerId="ADAL" clId="{95C6037B-A4F0-1740-9AB8-383881F3144B}" dt="2024-04-26T09:30:56.133" v="4339"/>
              <pc2:cmMkLst xmlns:pc2="http://schemas.microsoft.com/office/powerpoint/2019/9/main/command">
                <pc:docMk/>
                <pc:sldMk cId="1297177888" sldId="293"/>
                <pc2:cmMk id="{431A499E-A2C5-0B4C-8ABF-C5FBD28F8320}"/>
              </pc2:cmMkLst>
            </pc226:cmChg>
          </p:ext>
        </pc:extLst>
      </pc:sldChg>
      <pc:sldChg chg="addSp delSp modSp new mod modClrScheme delDesignElem chgLayout">
        <pc:chgData name="Elfrid Krossbakken" userId="9e012093-0ee3-4f7b-8ab2-1d5e62e751de" providerId="ADAL" clId="{95C6037B-A4F0-1740-9AB8-383881F3144B}" dt="2024-05-21T04:25:52.811" v="18963" actId="26606"/>
        <pc:sldMkLst>
          <pc:docMk/>
          <pc:sldMk cId="2472506349" sldId="294"/>
        </pc:sldMkLst>
        <pc:spChg chg="mod ord">
          <ac:chgData name="Elfrid Krossbakken" userId="9e012093-0ee3-4f7b-8ab2-1d5e62e751de" providerId="ADAL" clId="{95C6037B-A4F0-1740-9AB8-383881F3144B}" dt="2024-05-21T04:25:52.811" v="18963" actId="26606"/>
          <ac:spMkLst>
            <pc:docMk/>
            <pc:sldMk cId="2472506349" sldId="294"/>
            <ac:spMk id="2" creationId="{BC5D5510-8CB3-6E37-21A7-13E7899DCFDB}"/>
          </ac:spMkLst>
        </pc:spChg>
        <pc:spChg chg="mod ord">
          <ac:chgData name="Elfrid Krossbakken" userId="9e012093-0ee3-4f7b-8ab2-1d5e62e751de" providerId="ADAL" clId="{95C6037B-A4F0-1740-9AB8-383881F3144B}" dt="2024-05-21T04:25:52.811" v="18963" actId="26606"/>
          <ac:spMkLst>
            <pc:docMk/>
            <pc:sldMk cId="2472506349" sldId="294"/>
            <ac:spMk id="3" creationId="{9F60AF9C-405C-D8D4-1BAB-EA52957402CE}"/>
          </ac:spMkLst>
        </pc:spChg>
        <pc:spChg chg="add del mod ord">
          <ac:chgData name="Elfrid Krossbakken" userId="9e012093-0ee3-4f7b-8ab2-1d5e62e751de" providerId="ADAL" clId="{95C6037B-A4F0-1740-9AB8-383881F3144B}" dt="2024-05-21T04:25:29.895" v="18950" actId="931"/>
          <ac:spMkLst>
            <pc:docMk/>
            <pc:sldMk cId="2472506349" sldId="294"/>
            <ac:spMk id="4" creationId="{0C73B7B7-5E22-CC38-3B3A-846853D529A1}"/>
          </ac:spMkLst>
        </pc:spChg>
        <pc:spChg chg="add del">
          <ac:chgData name="Elfrid Krossbakken" userId="9e012093-0ee3-4f7b-8ab2-1d5e62e751de" providerId="ADAL" clId="{95C6037B-A4F0-1740-9AB8-383881F3144B}" dt="2024-05-21T04:25:36.261" v="18954" actId="26606"/>
          <ac:spMkLst>
            <pc:docMk/>
            <pc:sldMk cId="2472506349" sldId="294"/>
            <ac:spMk id="11" creationId="{F13C74B1-5B17-4795-BED0-7140497B445A}"/>
          </ac:spMkLst>
        </pc:spChg>
        <pc:spChg chg="add del">
          <ac:chgData name="Elfrid Krossbakken" userId="9e012093-0ee3-4f7b-8ab2-1d5e62e751de" providerId="ADAL" clId="{95C6037B-A4F0-1740-9AB8-383881F3144B}" dt="2024-05-21T04:25:36.261" v="18954" actId="26606"/>
          <ac:spMkLst>
            <pc:docMk/>
            <pc:sldMk cId="2472506349" sldId="294"/>
            <ac:spMk id="13" creationId="{D4974D33-8DC5-464E-8C6D-BE58F0669C17}"/>
          </ac:spMkLst>
        </pc:spChg>
        <pc:spChg chg="add del">
          <ac:chgData name="Elfrid Krossbakken" userId="9e012093-0ee3-4f7b-8ab2-1d5e62e751de" providerId="ADAL" clId="{95C6037B-A4F0-1740-9AB8-383881F3144B}" dt="2024-05-21T04:25:37.404" v="18956" actId="26606"/>
          <ac:spMkLst>
            <pc:docMk/>
            <pc:sldMk cId="2472506349" sldId="294"/>
            <ac:spMk id="15" creationId="{743AA782-23D1-4521-8CAD-47662984AA08}"/>
          </ac:spMkLst>
        </pc:spChg>
        <pc:spChg chg="add del">
          <ac:chgData name="Elfrid Krossbakken" userId="9e012093-0ee3-4f7b-8ab2-1d5e62e751de" providerId="ADAL" clId="{95C6037B-A4F0-1740-9AB8-383881F3144B}" dt="2024-05-21T04:25:37.404" v="18956" actId="26606"/>
          <ac:spMkLst>
            <pc:docMk/>
            <pc:sldMk cId="2472506349" sldId="294"/>
            <ac:spMk id="16" creationId="{650D18FE-0824-4A46-B22C-A86B52E5780A}"/>
          </ac:spMkLst>
        </pc:spChg>
        <pc:spChg chg="add del">
          <ac:chgData name="Elfrid Krossbakken" userId="9e012093-0ee3-4f7b-8ab2-1d5e62e751de" providerId="ADAL" clId="{95C6037B-A4F0-1740-9AB8-383881F3144B}" dt="2024-05-21T04:25:40.710" v="18958" actId="26606"/>
          <ac:spMkLst>
            <pc:docMk/>
            <pc:sldMk cId="2472506349" sldId="294"/>
            <ac:spMk id="18" creationId="{F13C74B1-5B17-4795-BED0-7140497B445A}"/>
          </ac:spMkLst>
        </pc:spChg>
        <pc:spChg chg="add del">
          <ac:chgData name="Elfrid Krossbakken" userId="9e012093-0ee3-4f7b-8ab2-1d5e62e751de" providerId="ADAL" clId="{95C6037B-A4F0-1740-9AB8-383881F3144B}" dt="2024-05-21T04:25:40.710" v="18958" actId="26606"/>
          <ac:spMkLst>
            <pc:docMk/>
            <pc:sldMk cId="2472506349" sldId="294"/>
            <ac:spMk id="20" creationId="{D4974D33-8DC5-464E-8C6D-BE58F0669C17}"/>
          </ac:spMkLst>
        </pc:spChg>
        <pc:spChg chg="add del">
          <ac:chgData name="Elfrid Krossbakken" userId="9e012093-0ee3-4f7b-8ab2-1d5e62e751de" providerId="ADAL" clId="{95C6037B-A4F0-1740-9AB8-383881F3144B}" dt="2024-05-21T04:25:47.352" v="18960" actId="26606"/>
          <ac:spMkLst>
            <pc:docMk/>
            <pc:sldMk cId="2472506349" sldId="294"/>
            <ac:spMk id="22" creationId="{743AA782-23D1-4521-8CAD-47662984AA08}"/>
          </ac:spMkLst>
        </pc:spChg>
        <pc:spChg chg="add del">
          <ac:chgData name="Elfrid Krossbakken" userId="9e012093-0ee3-4f7b-8ab2-1d5e62e751de" providerId="ADAL" clId="{95C6037B-A4F0-1740-9AB8-383881F3144B}" dt="2024-05-21T04:25:47.352" v="18960" actId="26606"/>
          <ac:spMkLst>
            <pc:docMk/>
            <pc:sldMk cId="2472506349" sldId="294"/>
            <ac:spMk id="24" creationId="{71877DBC-BB60-40F0-AC93-2ACDBAAE60CE}"/>
          </ac:spMkLst>
        </pc:spChg>
        <pc:spChg chg="add del">
          <ac:chgData name="Elfrid Krossbakken" userId="9e012093-0ee3-4f7b-8ab2-1d5e62e751de" providerId="ADAL" clId="{95C6037B-A4F0-1740-9AB8-383881F3144B}" dt="2024-05-21T04:25:52.805" v="18962" actId="26606"/>
          <ac:spMkLst>
            <pc:docMk/>
            <pc:sldMk cId="2472506349" sldId="294"/>
            <ac:spMk id="26" creationId="{F13C74B1-5B17-4795-BED0-7140497B445A}"/>
          </ac:spMkLst>
        </pc:spChg>
        <pc:spChg chg="add del">
          <ac:chgData name="Elfrid Krossbakken" userId="9e012093-0ee3-4f7b-8ab2-1d5e62e751de" providerId="ADAL" clId="{95C6037B-A4F0-1740-9AB8-383881F3144B}" dt="2024-05-21T04:25:52.805" v="18962" actId="26606"/>
          <ac:spMkLst>
            <pc:docMk/>
            <pc:sldMk cId="2472506349" sldId="294"/>
            <ac:spMk id="27" creationId="{D4974D33-8DC5-464E-8C6D-BE58F0669C17}"/>
          </ac:spMkLst>
        </pc:spChg>
        <pc:spChg chg="add">
          <ac:chgData name="Elfrid Krossbakken" userId="9e012093-0ee3-4f7b-8ab2-1d5e62e751de" providerId="ADAL" clId="{95C6037B-A4F0-1740-9AB8-383881F3144B}" dt="2024-05-21T04:25:52.811" v="18963" actId="26606"/>
          <ac:spMkLst>
            <pc:docMk/>
            <pc:sldMk cId="2472506349" sldId="294"/>
            <ac:spMk id="29" creationId="{743AA782-23D1-4521-8CAD-47662984AA08}"/>
          </ac:spMkLst>
        </pc:spChg>
        <pc:spChg chg="add">
          <ac:chgData name="Elfrid Krossbakken" userId="9e012093-0ee3-4f7b-8ab2-1d5e62e751de" providerId="ADAL" clId="{95C6037B-A4F0-1740-9AB8-383881F3144B}" dt="2024-05-21T04:25:52.811" v="18963" actId="26606"/>
          <ac:spMkLst>
            <pc:docMk/>
            <pc:sldMk cId="2472506349" sldId="294"/>
            <ac:spMk id="30" creationId="{650D18FE-0824-4A46-B22C-A86B52E5780A}"/>
          </ac:spMkLst>
        </pc:spChg>
        <pc:picChg chg="add mod">
          <ac:chgData name="Elfrid Krossbakken" userId="9e012093-0ee3-4f7b-8ab2-1d5e62e751de" providerId="ADAL" clId="{95C6037B-A4F0-1740-9AB8-383881F3144B}" dt="2024-05-21T04:25:52.811" v="18963" actId="26606"/>
          <ac:picMkLst>
            <pc:docMk/>
            <pc:sldMk cId="2472506349" sldId="294"/>
            <ac:picMk id="6" creationId="{B0B46B70-1F65-2F06-FDE5-63CF756A0C06}"/>
          </ac:picMkLst>
        </pc:picChg>
        <pc:cxnChg chg="del">
          <ac:chgData name="Elfrid Krossbakken" userId="9e012093-0ee3-4f7b-8ab2-1d5e62e751de" providerId="ADAL" clId="{95C6037B-A4F0-1740-9AB8-383881F3144B}" dt="2024-05-21T04:24:24.474" v="18949" actId="700"/>
          <ac:cxnSpMkLst>
            <pc:docMk/>
            <pc:sldMk cId="2472506349" sldId="294"/>
            <ac:cxnSpMk id="25" creationId="{00CD8E7C-C23B-A3B9-B18A-838AED877A40}"/>
          </ac:cxnSpMkLst>
        </pc:cxnChg>
      </pc:sldChg>
      <pc:sldChg chg="modSp new mod modAnim addCm modNotesTx">
        <pc:chgData name="Elfrid Krossbakken" userId="9e012093-0ee3-4f7b-8ab2-1d5e62e751de" providerId="ADAL" clId="{95C6037B-A4F0-1740-9AB8-383881F3144B}" dt="2024-04-26T11:17:53.499" v="6477"/>
        <pc:sldMkLst>
          <pc:docMk/>
          <pc:sldMk cId="4172287411" sldId="295"/>
        </pc:sldMkLst>
        <pc:spChg chg="mod">
          <ac:chgData name="Elfrid Krossbakken" userId="9e012093-0ee3-4f7b-8ab2-1d5e62e751de" providerId="ADAL" clId="{95C6037B-A4F0-1740-9AB8-383881F3144B}" dt="2024-04-26T10:36:12.470" v="5521" actId="20577"/>
          <ac:spMkLst>
            <pc:docMk/>
            <pc:sldMk cId="4172287411" sldId="295"/>
            <ac:spMk id="2" creationId="{D7FBA9BC-1826-A774-96CB-6BEC1382DC50}"/>
          </ac:spMkLst>
        </pc:spChg>
        <pc:spChg chg="mod">
          <ac:chgData name="Elfrid Krossbakken" userId="9e012093-0ee3-4f7b-8ab2-1d5e62e751de" providerId="ADAL" clId="{95C6037B-A4F0-1740-9AB8-383881F3144B}" dt="2024-04-26T11:17:20.569" v="6471" actId="5793"/>
          <ac:spMkLst>
            <pc:docMk/>
            <pc:sldMk cId="4172287411" sldId="295"/>
            <ac:spMk id="3" creationId="{73D688B2-A5A3-C6E3-060F-E954A9A64F3E}"/>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95C6037B-A4F0-1740-9AB8-383881F3144B}" dt="2024-04-26T10:40:31.551" v="5709"/>
              <pc2:cmMkLst xmlns:pc2="http://schemas.microsoft.com/office/powerpoint/2019/9/main/command">
                <pc:docMk/>
                <pc:sldMk cId="4172287411" sldId="295"/>
                <pc2:cmMk id="{5A3BB64E-4FA3-AA45-BBF1-1B00D412C17E}"/>
              </pc2:cmMkLst>
            </pc226:cmChg>
          </p:ext>
        </pc:extLst>
      </pc:sldChg>
      <pc:sldChg chg="addSp delSp modSp new mod ord setBg modAnim delCm modNotesTx">
        <pc:chgData name="Elfrid Krossbakken" userId="9e012093-0ee3-4f7b-8ab2-1d5e62e751de" providerId="ADAL" clId="{95C6037B-A4F0-1740-9AB8-383881F3144B}" dt="2024-05-21T04:09:40.404" v="18369"/>
        <pc:sldMkLst>
          <pc:docMk/>
          <pc:sldMk cId="810512967" sldId="296"/>
        </pc:sldMkLst>
        <pc:spChg chg="mod">
          <ac:chgData name="Elfrid Krossbakken" userId="9e012093-0ee3-4f7b-8ab2-1d5e62e751de" providerId="ADAL" clId="{95C6037B-A4F0-1740-9AB8-383881F3144B}" dt="2024-04-26T11:08:49.335" v="6184" actId="26606"/>
          <ac:spMkLst>
            <pc:docMk/>
            <pc:sldMk cId="810512967" sldId="296"/>
            <ac:spMk id="2" creationId="{ED2881D3-F34B-56FF-2BA7-35B79C6ED716}"/>
          </ac:spMkLst>
        </pc:spChg>
        <pc:spChg chg="mod">
          <ac:chgData name="Elfrid Krossbakken" userId="9e012093-0ee3-4f7b-8ab2-1d5e62e751de" providerId="ADAL" clId="{95C6037B-A4F0-1740-9AB8-383881F3144B}" dt="2024-04-26T11:08:49.335" v="6184" actId="26606"/>
          <ac:spMkLst>
            <pc:docMk/>
            <pc:sldMk cId="810512967" sldId="296"/>
            <ac:spMk id="3" creationId="{F3683760-6021-6A9C-C071-6A2FD5E52BEE}"/>
          </ac:spMkLst>
        </pc:spChg>
        <pc:spChg chg="del">
          <ac:chgData name="Elfrid Krossbakken" userId="9e012093-0ee3-4f7b-8ab2-1d5e62e751de" providerId="ADAL" clId="{95C6037B-A4F0-1740-9AB8-383881F3144B}" dt="2024-04-26T11:06:22.308" v="5921" actId="931"/>
          <ac:spMkLst>
            <pc:docMk/>
            <pc:sldMk cId="810512967" sldId="296"/>
            <ac:spMk id="4" creationId="{5F446836-F3E5-2D3C-0B07-51EFB736E920}"/>
          </ac:spMkLst>
        </pc:spChg>
        <pc:spChg chg="add del">
          <ac:chgData name="Elfrid Krossbakken" userId="9e012093-0ee3-4f7b-8ab2-1d5e62e751de" providerId="ADAL" clId="{95C6037B-A4F0-1740-9AB8-383881F3144B}" dt="2024-04-26T11:08:49.335" v="6184" actId="26606"/>
          <ac:spMkLst>
            <pc:docMk/>
            <pc:sldMk cId="810512967" sldId="296"/>
            <ac:spMk id="11" creationId="{F13C74B1-5B17-4795-BED0-7140497B445A}"/>
          </ac:spMkLst>
        </pc:spChg>
        <pc:spChg chg="add del">
          <ac:chgData name="Elfrid Krossbakken" userId="9e012093-0ee3-4f7b-8ab2-1d5e62e751de" providerId="ADAL" clId="{95C6037B-A4F0-1740-9AB8-383881F3144B}" dt="2024-04-26T11:08:49.335" v="6184" actId="26606"/>
          <ac:spMkLst>
            <pc:docMk/>
            <pc:sldMk cId="810512967" sldId="296"/>
            <ac:spMk id="13" creationId="{D4974D33-8DC5-464E-8C6D-BE58F0669C17}"/>
          </ac:spMkLst>
        </pc:spChg>
        <pc:spChg chg="add">
          <ac:chgData name="Elfrid Krossbakken" userId="9e012093-0ee3-4f7b-8ab2-1d5e62e751de" providerId="ADAL" clId="{95C6037B-A4F0-1740-9AB8-383881F3144B}" dt="2024-04-26T11:08:49.335" v="6184" actId="26606"/>
          <ac:spMkLst>
            <pc:docMk/>
            <pc:sldMk cId="810512967" sldId="296"/>
            <ac:spMk id="18" creationId="{F13C74B1-5B17-4795-BED0-7140497B445A}"/>
          </ac:spMkLst>
        </pc:spChg>
        <pc:spChg chg="add">
          <ac:chgData name="Elfrid Krossbakken" userId="9e012093-0ee3-4f7b-8ab2-1d5e62e751de" providerId="ADAL" clId="{95C6037B-A4F0-1740-9AB8-383881F3144B}" dt="2024-04-26T11:08:49.335" v="6184" actId="26606"/>
          <ac:spMkLst>
            <pc:docMk/>
            <pc:sldMk cId="810512967" sldId="296"/>
            <ac:spMk id="20" creationId="{D4974D33-8DC5-464E-8C6D-BE58F0669C17}"/>
          </ac:spMkLst>
        </pc:spChg>
        <pc:picChg chg="add mod">
          <ac:chgData name="Elfrid Krossbakken" userId="9e012093-0ee3-4f7b-8ab2-1d5e62e751de" providerId="ADAL" clId="{95C6037B-A4F0-1740-9AB8-383881F3144B}" dt="2024-04-26T11:06:24.862" v="5924" actId="26606"/>
          <ac:picMkLst>
            <pc:docMk/>
            <pc:sldMk cId="810512967" sldId="296"/>
            <ac:picMk id="6" creationId="{20791834-0D7A-E731-AD57-AA6B38FCCFB2}"/>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9:40.404" v="18369"/>
              <pc2:cmMkLst xmlns:pc2="http://schemas.microsoft.com/office/powerpoint/2019/9/main/command">
                <pc:docMk/>
                <pc:sldMk cId="810512967" sldId="296"/>
                <pc2:cmMk id="{3500F8CA-CD9A-4B59-B793-ABBCB8C77954}"/>
              </pc2:cmMkLst>
            </pc226:cmChg>
          </p:ext>
        </pc:extLst>
      </pc:sldChg>
      <pc:sldChg chg="addSp delSp modSp new mod setBg addCm delCm modNotesTx">
        <pc:chgData name="Elfrid Krossbakken" userId="9e012093-0ee3-4f7b-8ab2-1d5e62e751de" providerId="ADAL" clId="{95C6037B-A4F0-1740-9AB8-383881F3144B}" dt="2024-05-21T04:19:46.029" v="18775"/>
        <pc:sldMkLst>
          <pc:docMk/>
          <pc:sldMk cId="2502868559" sldId="297"/>
        </pc:sldMkLst>
        <pc:spChg chg="mod">
          <ac:chgData name="Elfrid Krossbakken" userId="9e012093-0ee3-4f7b-8ab2-1d5e62e751de" providerId="ADAL" clId="{95C6037B-A4F0-1740-9AB8-383881F3144B}" dt="2024-04-26T11:30:04.791" v="6481" actId="26606"/>
          <ac:spMkLst>
            <pc:docMk/>
            <pc:sldMk cId="2502868559" sldId="297"/>
            <ac:spMk id="2" creationId="{303402B6-C3BA-EADE-5B0E-8F37AA691301}"/>
          </ac:spMkLst>
        </pc:spChg>
        <pc:spChg chg="mod">
          <ac:chgData name="Elfrid Krossbakken" userId="9e012093-0ee3-4f7b-8ab2-1d5e62e751de" providerId="ADAL" clId="{95C6037B-A4F0-1740-9AB8-383881F3144B}" dt="2024-04-26T11:30:04.791" v="6481" actId="26606"/>
          <ac:spMkLst>
            <pc:docMk/>
            <pc:sldMk cId="2502868559" sldId="297"/>
            <ac:spMk id="3" creationId="{2DE54526-2369-A9F3-AD49-2B511F8C4724}"/>
          </ac:spMkLst>
        </pc:spChg>
        <pc:spChg chg="del">
          <ac:chgData name="Elfrid Krossbakken" userId="9e012093-0ee3-4f7b-8ab2-1d5e62e751de" providerId="ADAL" clId="{95C6037B-A4F0-1740-9AB8-383881F3144B}" dt="2024-04-26T11:29:59.365" v="6478" actId="931"/>
          <ac:spMkLst>
            <pc:docMk/>
            <pc:sldMk cId="2502868559" sldId="297"/>
            <ac:spMk id="4" creationId="{1B342DCB-2A96-2ACA-F06D-CED9F5B7B44F}"/>
          </ac:spMkLst>
        </pc:spChg>
        <pc:spChg chg="add">
          <ac:chgData name="Elfrid Krossbakken" userId="9e012093-0ee3-4f7b-8ab2-1d5e62e751de" providerId="ADAL" clId="{95C6037B-A4F0-1740-9AB8-383881F3144B}" dt="2024-04-26T11:30:04.791" v="6481" actId="26606"/>
          <ac:spMkLst>
            <pc:docMk/>
            <pc:sldMk cId="2502868559" sldId="297"/>
            <ac:spMk id="11" creationId="{F13C74B1-5B17-4795-BED0-7140497B445A}"/>
          </ac:spMkLst>
        </pc:spChg>
        <pc:spChg chg="add">
          <ac:chgData name="Elfrid Krossbakken" userId="9e012093-0ee3-4f7b-8ab2-1d5e62e751de" providerId="ADAL" clId="{95C6037B-A4F0-1740-9AB8-383881F3144B}" dt="2024-04-26T11:30:04.791" v="6481" actId="26606"/>
          <ac:spMkLst>
            <pc:docMk/>
            <pc:sldMk cId="2502868559" sldId="297"/>
            <ac:spMk id="13" creationId="{D4974D33-8DC5-464E-8C6D-BE58F0669C17}"/>
          </ac:spMkLst>
        </pc:spChg>
        <pc:picChg chg="add mod">
          <ac:chgData name="Elfrid Krossbakken" userId="9e012093-0ee3-4f7b-8ab2-1d5e62e751de" providerId="ADAL" clId="{95C6037B-A4F0-1740-9AB8-383881F3144B}" dt="2024-04-26T11:30:04.791" v="6481" actId="26606"/>
          <ac:picMkLst>
            <pc:docMk/>
            <pc:sldMk cId="2502868559" sldId="297"/>
            <ac:picMk id="6" creationId="{D24978E1-AF0C-3EB6-FD09-E844002EF9FF}"/>
          </ac:picMkLst>
        </pc:pic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19:46.029" v="18775"/>
              <pc2:cmMkLst xmlns:pc2="http://schemas.microsoft.com/office/powerpoint/2019/9/main/command">
                <pc:docMk/>
                <pc:sldMk cId="2502868559" sldId="297"/>
                <pc2:cmMk id="{89D375B5-C705-664E-BBC0-9164970997D9}"/>
              </pc2:cmMkLst>
            </pc226:cmChg>
          </p:ext>
        </pc:extLst>
      </pc:sldChg>
      <pc:sldChg chg="modSp new mod addCm delCm modNotesTx">
        <pc:chgData name="Elfrid Krossbakken" userId="9e012093-0ee3-4f7b-8ab2-1d5e62e751de" providerId="ADAL" clId="{95C6037B-A4F0-1740-9AB8-383881F3144B}" dt="2024-05-21T04:21:52.096" v="18948"/>
        <pc:sldMkLst>
          <pc:docMk/>
          <pc:sldMk cId="3088286253" sldId="298"/>
        </pc:sldMkLst>
        <pc:spChg chg="mod">
          <ac:chgData name="Elfrid Krossbakken" userId="9e012093-0ee3-4f7b-8ab2-1d5e62e751de" providerId="ADAL" clId="{95C6037B-A4F0-1740-9AB8-383881F3144B}" dt="2024-04-26T11:31:33.611" v="6532" actId="20577"/>
          <ac:spMkLst>
            <pc:docMk/>
            <pc:sldMk cId="3088286253" sldId="298"/>
            <ac:spMk id="2" creationId="{733D0601-BFC8-DFEC-7A25-2EEC255E2473}"/>
          </ac:spMkLst>
        </pc:spChg>
        <pc:spChg chg="mod">
          <ac:chgData name="Elfrid Krossbakken" userId="9e012093-0ee3-4f7b-8ab2-1d5e62e751de" providerId="ADAL" clId="{95C6037B-A4F0-1740-9AB8-383881F3144B}" dt="2024-04-26T11:32:58.904" v="6777" actId="20577"/>
          <ac:spMkLst>
            <pc:docMk/>
            <pc:sldMk cId="3088286253" sldId="298"/>
            <ac:spMk id="3" creationId="{18C7042C-826D-42E0-5430-8DCB7D056BDE}"/>
          </ac:spMkLst>
        </pc:spChg>
        <pc:spChg chg="mod">
          <ac:chgData name="Elfrid Krossbakken" userId="9e012093-0ee3-4f7b-8ab2-1d5e62e751de" providerId="ADAL" clId="{95C6037B-A4F0-1740-9AB8-383881F3144B}" dt="2024-04-26T11:32:56.329" v="6761" actId="27636"/>
          <ac:spMkLst>
            <pc:docMk/>
            <pc:sldMk cId="3088286253" sldId="298"/>
            <ac:spMk id="4" creationId="{0C44987C-D99D-FB2A-4708-EEBF57691305}"/>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21:52.096" v="18948"/>
              <pc2:cmMkLst xmlns:pc2="http://schemas.microsoft.com/office/powerpoint/2019/9/main/command">
                <pc:docMk/>
                <pc:sldMk cId="3088286253" sldId="298"/>
                <pc2:cmMk id="{36BBDDB0-15F2-434E-811F-119AC1414A96}"/>
              </pc2:cmMkLst>
            </pc226:cmChg>
          </p:ext>
        </pc:extLst>
      </pc:sldChg>
      <pc:sldChg chg="modSp new mod modNotesTx">
        <pc:chgData name="Elfrid Krossbakken" userId="9e012093-0ee3-4f7b-8ab2-1d5e62e751de" providerId="ADAL" clId="{95C6037B-A4F0-1740-9AB8-383881F3144B}" dt="2024-05-21T04:43:57.899" v="19002" actId="20577"/>
        <pc:sldMkLst>
          <pc:docMk/>
          <pc:sldMk cId="92514699" sldId="299"/>
        </pc:sldMkLst>
        <pc:spChg chg="mod">
          <ac:chgData name="Elfrid Krossbakken" userId="9e012093-0ee3-4f7b-8ab2-1d5e62e751de" providerId="ADAL" clId="{95C6037B-A4F0-1740-9AB8-383881F3144B}" dt="2024-04-26T11:37:27.327" v="6816" actId="20577"/>
          <ac:spMkLst>
            <pc:docMk/>
            <pc:sldMk cId="92514699" sldId="299"/>
            <ac:spMk id="2" creationId="{568495D4-DECD-2AD6-2D1C-F4EC76B4B3DF}"/>
          </ac:spMkLst>
        </pc:spChg>
        <pc:spChg chg="mod">
          <ac:chgData name="Elfrid Krossbakken" userId="9e012093-0ee3-4f7b-8ab2-1d5e62e751de" providerId="ADAL" clId="{95C6037B-A4F0-1740-9AB8-383881F3144B}" dt="2024-05-21T04:43:57.899" v="19002" actId="20577"/>
          <ac:spMkLst>
            <pc:docMk/>
            <pc:sldMk cId="92514699" sldId="299"/>
            <ac:spMk id="3" creationId="{29196B66-E60A-F265-5E3D-244402ADC425}"/>
          </ac:spMkLst>
        </pc:spChg>
      </pc:sldChg>
      <pc:sldChg chg="delCm">
        <pc:chgData name="Elfrid Krossbakken" userId="9e012093-0ee3-4f7b-8ab2-1d5e62e751de" providerId="ADAL" clId="{95C6037B-A4F0-1740-9AB8-383881F3144B}" dt="2024-05-21T04:19:34.543" v="18774"/>
        <pc:sldMkLst>
          <pc:docMk/>
          <pc:sldMk cId="2874143273" sldId="300"/>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9:34.543" v="18774"/>
              <pc2:cmMkLst xmlns:pc2="http://schemas.microsoft.com/office/powerpoint/2019/9/main/command">
                <pc:docMk/>
                <pc:sldMk cId="2874143273" sldId="300"/>
                <pc2:cmMk id="{5AD1B63C-DE13-44A1-8028-A2CBA4274823}"/>
              </pc2:cmMkLst>
            </pc226:cmChg>
            <pc226:cmChg xmlns:pc226="http://schemas.microsoft.com/office/powerpoint/2022/06/main/command" chg="del">
              <pc226:chgData name="Elfrid Krossbakken" userId="9e012093-0ee3-4f7b-8ab2-1d5e62e751de" providerId="ADAL" clId="{95C6037B-A4F0-1740-9AB8-383881F3144B}" dt="2024-05-21T04:19:32.026" v="18773"/>
              <pc2:cmMkLst xmlns:pc2="http://schemas.microsoft.com/office/powerpoint/2019/9/main/command">
                <pc:docMk/>
                <pc:sldMk cId="2874143273" sldId="300"/>
                <pc2:cmMk id="{A1ECB05C-6B7F-4025-872D-72CFDB1AC07C}"/>
              </pc2:cmMkLst>
            </pc226:cmChg>
          </p:ext>
        </pc:extLst>
      </pc:sldChg>
      <pc:sldChg chg="delCm modNotesTx">
        <pc:chgData name="Elfrid Krossbakken" userId="9e012093-0ee3-4f7b-8ab2-1d5e62e751de" providerId="ADAL" clId="{95C6037B-A4F0-1740-9AB8-383881F3144B}" dt="2024-05-21T04:18:53.680" v="18772" actId="20577"/>
        <pc:sldMkLst>
          <pc:docMk/>
          <pc:sldMk cId="4024626267" sldId="301"/>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8:26.780" v="18770"/>
              <pc2:cmMkLst xmlns:pc2="http://schemas.microsoft.com/office/powerpoint/2019/9/main/command">
                <pc:docMk/>
                <pc:sldMk cId="4024626267" sldId="301"/>
                <pc2:cmMk id="{6E5FFAE0-69D4-4001-BB25-6FDE677D1F9E}"/>
              </pc2:cmMkLst>
            </pc226:cmChg>
          </p:ext>
        </pc:extLst>
      </pc:sldChg>
      <pc:sldChg chg="delSp modSp add mod setBg modAnim delDesignElem modShow modNotesTx">
        <pc:chgData name="Elfrid Krossbakken" userId="9e012093-0ee3-4f7b-8ab2-1d5e62e751de" providerId="ADAL" clId="{95C6037B-A4F0-1740-9AB8-383881F3144B}" dt="2024-05-09T10:12:18.471" v="8410" actId="20577"/>
        <pc:sldMkLst>
          <pc:docMk/>
          <pc:sldMk cId="2131017859" sldId="302"/>
        </pc:sldMkLst>
        <pc:spChg chg="mod">
          <ac:chgData name="Elfrid Krossbakken" userId="9e012093-0ee3-4f7b-8ab2-1d5e62e751de" providerId="ADAL" clId="{95C6037B-A4F0-1740-9AB8-383881F3144B}" dt="2024-05-09T10:10:04.952" v="8202" actId="20577"/>
          <ac:spMkLst>
            <pc:docMk/>
            <pc:sldMk cId="2131017859" sldId="302"/>
            <ac:spMk id="2" creationId="{CA13EC96-2515-A195-6693-97EF733DEABF}"/>
          </ac:spMkLst>
        </pc:spChg>
        <pc:spChg chg="mod">
          <ac:chgData name="Elfrid Krossbakken" userId="9e012093-0ee3-4f7b-8ab2-1d5e62e751de" providerId="ADAL" clId="{95C6037B-A4F0-1740-9AB8-383881F3144B}" dt="2024-05-09T10:11:35.185" v="8408" actId="20577"/>
          <ac:spMkLst>
            <pc:docMk/>
            <pc:sldMk cId="2131017859" sldId="302"/>
            <ac:spMk id="3" creationId="{AE4E7DBF-E4CC-6A39-729C-1B46ED937815}"/>
          </ac:spMkLst>
        </pc:spChg>
        <pc:spChg chg="del">
          <ac:chgData name="Elfrid Krossbakken" userId="9e012093-0ee3-4f7b-8ab2-1d5e62e751de" providerId="ADAL" clId="{95C6037B-A4F0-1740-9AB8-383881F3144B}" dt="2024-05-09T10:09:30.480" v="8173"/>
          <ac:spMkLst>
            <pc:docMk/>
            <pc:sldMk cId="2131017859" sldId="302"/>
            <ac:spMk id="18" creationId="{F13C74B1-5B17-4795-BED0-7140497B445A}"/>
          </ac:spMkLst>
        </pc:spChg>
        <pc:spChg chg="del">
          <ac:chgData name="Elfrid Krossbakken" userId="9e012093-0ee3-4f7b-8ab2-1d5e62e751de" providerId="ADAL" clId="{95C6037B-A4F0-1740-9AB8-383881F3144B}" dt="2024-05-09T10:09:30.480" v="8173"/>
          <ac:spMkLst>
            <pc:docMk/>
            <pc:sldMk cId="2131017859" sldId="302"/>
            <ac:spMk id="20" creationId="{D4974D33-8DC5-464E-8C6D-BE58F0669C17}"/>
          </ac:spMkLst>
        </pc:spChg>
      </pc:sldChg>
      <pc:sldChg chg="new modNotesTx">
        <pc:chgData name="Elfrid Krossbakken" userId="9e012093-0ee3-4f7b-8ab2-1d5e62e751de" providerId="ADAL" clId="{95C6037B-A4F0-1740-9AB8-383881F3144B}" dt="2024-05-21T04:02:10.880" v="18215" actId="20577"/>
        <pc:sldMkLst>
          <pc:docMk/>
          <pc:sldMk cId="3381588320" sldId="303"/>
        </pc:sldMkLst>
      </pc:sldChg>
      <pc:sldChg chg="new del">
        <pc:chgData name="Elfrid Krossbakken" userId="9e012093-0ee3-4f7b-8ab2-1d5e62e751de" providerId="ADAL" clId="{95C6037B-A4F0-1740-9AB8-383881F3144B}" dt="2024-05-09T10:25:41.235" v="10879" actId="2696"/>
        <pc:sldMkLst>
          <pc:docMk/>
          <pc:sldMk cId="3775456891" sldId="303"/>
        </pc:sldMkLst>
      </pc:sldChg>
      <pc:sldChg chg="modAnim modNotesTx">
        <pc:chgData name="Elfrid Krossbakken" userId="9e012093-0ee3-4f7b-8ab2-1d5e62e751de" providerId="ADAL" clId="{95C6037B-A4F0-1740-9AB8-383881F3144B}" dt="2024-05-15T10:17:08.093" v="15012"/>
        <pc:sldMkLst>
          <pc:docMk/>
          <pc:sldMk cId="2065472310" sldId="304"/>
        </pc:sldMkLst>
      </pc:sldChg>
      <pc:sldChg chg="modSp mod modNotesTx">
        <pc:chgData name="Elfrid Krossbakken" userId="9e012093-0ee3-4f7b-8ab2-1d5e62e751de" providerId="ADAL" clId="{95C6037B-A4F0-1740-9AB8-383881F3144B}" dt="2024-05-21T04:01:37.663" v="18195"/>
        <pc:sldMkLst>
          <pc:docMk/>
          <pc:sldMk cId="3843949849" sldId="305"/>
        </pc:sldMkLst>
        <pc:spChg chg="mod">
          <ac:chgData name="Elfrid Krossbakken" userId="9e012093-0ee3-4f7b-8ab2-1d5e62e751de" providerId="ADAL" clId="{95C6037B-A4F0-1740-9AB8-383881F3144B}" dt="2024-05-21T04:01:29.352" v="18194" actId="20577"/>
          <ac:spMkLst>
            <pc:docMk/>
            <pc:sldMk cId="3843949849" sldId="305"/>
            <ac:spMk id="2" creationId="{00000000-0000-0000-0000-000000000000}"/>
          </ac:spMkLst>
        </pc:spChg>
      </pc:sldChg>
      <pc:sldChg chg="del">
        <pc:chgData name="Elfrid Krossbakken" userId="9e012093-0ee3-4f7b-8ab2-1d5e62e751de" providerId="ADAL" clId="{95C6037B-A4F0-1740-9AB8-383881F3144B}" dt="2024-05-21T04:01:49.079" v="18197" actId="2696"/>
        <pc:sldMkLst>
          <pc:docMk/>
          <pc:sldMk cId="1119516598" sldId="306"/>
        </pc:sldMkLst>
      </pc:sldChg>
    </pc:docChg>
  </pc:docChgLst>
  <pc:docChgLst>
    <pc:chgData clId="Web-{B9FA3BD2-7B97-4869-9A2C-BD12DB1E8F5B}"/>
    <pc:docChg chg="">
      <pc:chgData name="" userId="" providerId="" clId="Web-{B9FA3BD2-7B97-4869-9A2C-BD12DB1E8F5B}" dt="2024-05-14T13:47:01.369" v="0"/>
      <pc:docMkLst>
        <pc:docMk/>
      </pc:docMkLst>
      <pc:sldChg chg="modCm">
        <pc:chgData name="" userId="" providerId="" clId="Web-{B9FA3BD2-7B97-4869-9A2C-BD12DB1E8F5B}" dt="2024-05-14T13:47:01.369" v="0"/>
        <pc:sldMkLst>
          <pc:docMk/>
          <pc:sldMk cId="4199463684" sldId="283"/>
        </pc:sldMkLst>
        <pc:extLst>
          <p:ext xmlns:p="http://schemas.openxmlformats.org/presentationml/2006/main" uri="{D6D511B9-2390-475A-947B-AFAB55BFBCF1}">
            <pc226:cmChg xmlns:pc226="http://schemas.microsoft.com/office/powerpoint/2022/06/main/command" chg="">
              <pc226:chgData name="" userId="" providerId="" clId="Web-{B9FA3BD2-7B97-4869-9A2C-BD12DB1E8F5B}" dt="2024-05-14T13:47:01.369" v="0"/>
              <pc2:cmMkLst xmlns:pc2="http://schemas.microsoft.com/office/powerpoint/2019/9/main/command">
                <pc:docMk/>
                <pc:sldMk cId="4199463684" sldId="283"/>
                <pc2:cmMk id="{24352611-D18F-45BA-9995-AB21F9BF3E19}"/>
              </pc2:cmMkLst>
              <pc226:cmRplyChg chg="add">
                <pc226:chgData name="" userId="" providerId="" clId="Web-{B9FA3BD2-7B97-4869-9A2C-BD12DB1E8F5B}" dt="2024-05-14T13:47:01.369" v="0"/>
                <pc2:cmRplyMkLst xmlns:pc2="http://schemas.microsoft.com/office/powerpoint/2019/9/main/command">
                  <pc:docMk/>
                  <pc:sldMk cId="4199463684" sldId="283"/>
                  <pc2:cmMk id="{24352611-D18F-45BA-9995-AB21F9BF3E19}"/>
                  <pc2:cmRplyMk id="{7D99AD23-7818-40C7-9BD2-594909DB794E}"/>
                </pc2:cmRplyMkLst>
              </pc226:cmRplyChg>
            </pc226:cmChg>
          </p:ext>
        </pc:extLst>
      </pc:sldChg>
    </pc:docChg>
  </pc:docChgLst>
  <pc:docChgLst>
    <pc:chgData name="Elfrid Krossbakken" userId="9e012093-0ee3-4f7b-8ab2-1d5e62e751de" providerId="ADAL" clId="{35C18EEC-0B67-44C9-B051-B0E0AF696179}"/>
    <pc:docChg chg="undo custSel addSld delSld modSld sldOrd">
      <pc:chgData name="Elfrid Krossbakken" userId="9e012093-0ee3-4f7b-8ab2-1d5e62e751de" providerId="ADAL" clId="{35C18EEC-0B67-44C9-B051-B0E0AF696179}" dt="2024-05-16T13:10:55.844" v="6376" actId="26606"/>
      <pc:docMkLst>
        <pc:docMk/>
      </pc:docMkLst>
      <pc:sldChg chg="addSp delSp modSp mod setBg modClrScheme delDesignElem chgLayout">
        <pc:chgData name="Elfrid Krossbakken" userId="9e012093-0ee3-4f7b-8ab2-1d5e62e751de" providerId="ADAL" clId="{35C18EEC-0B67-44C9-B051-B0E0AF696179}" dt="2024-05-16T13:06:27.461" v="6300" actId="26606"/>
        <pc:sldMkLst>
          <pc:docMk/>
          <pc:sldMk cId="4253124984" sldId="256"/>
        </pc:sldMkLst>
        <pc:spChg chg="mod ord">
          <ac:chgData name="Elfrid Krossbakken" userId="9e012093-0ee3-4f7b-8ab2-1d5e62e751de" providerId="ADAL" clId="{35C18EEC-0B67-44C9-B051-B0E0AF696179}" dt="2024-05-16T13:06:27.461" v="6300" actId="26606"/>
          <ac:spMkLst>
            <pc:docMk/>
            <pc:sldMk cId="4253124984" sldId="256"/>
            <ac:spMk id="2" creationId="{00000000-0000-0000-0000-000000000000}"/>
          </ac:spMkLst>
        </pc:spChg>
        <pc:spChg chg="mod ord">
          <ac:chgData name="Elfrid Krossbakken" userId="9e012093-0ee3-4f7b-8ab2-1d5e62e751de" providerId="ADAL" clId="{35C18EEC-0B67-44C9-B051-B0E0AF696179}" dt="2024-05-16T13:06:27.461" v="6300" actId="26606"/>
          <ac:spMkLst>
            <pc:docMk/>
            <pc:sldMk cId="4253124984" sldId="256"/>
            <ac:spMk id="3" creationId="{00000000-0000-0000-0000-000000000000}"/>
          </ac:spMkLst>
        </pc:spChg>
        <pc:spChg chg="add">
          <ac:chgData name="Elfrid Krossbakken" userId="9e012093-0ee3-4f7b-8ab2-1d5e62e751de" providerId="ADAL" clId="{35C18EEC-0B67-44C9-B051-B0E0AF696179}" dt="2024-05-16T13:06:27.461" v="6300" actId="26606"/>
          <ac:spMkLst>
            <pc:docMk/>
            <pc:sldMk cId="4253124984" sldId="256"/>
            <ac:spMk id="5" creationId="{743AA782-23D1-4521-8CAD-47662984AA08}"/>
          </ac:spMkLst>
        </pc:spChg>
        <pc:spChg chg="add">
          <ac:chgData name="Elfrid Krossbakken" userId="9e012093-0ee3-4f7b-8ab2-1d5e62e751de" providerId="ADAL" clId="{35C18EEC-0B67-44C9-B051-B0E0AF696179}" dt="2024-05-16T13:06:27.461" v="6300" actId="26606"/>
          <ac:spMkLst>
            <pc:docMk/>
            <pc:sldMk cId="4253124984" sldId="256"/>
            <ac:spMk id="6" creationId="{650D18FE-0824-4A46-B22C-A86B52E5780A}"/>
          </ac:spMkLst>
        </pc:spChg>
        <pc:spChg chg="add del">
          <ac:chgData name="Elfrid Krossbakken" userId="9e012093-0ee3-4f7b-8ab2-1d5e62e751de" providerId="ADAL" clId="{35C18EEC-0B67-44C9-B051-B0E0AF696179}" dt="2024-05-16T13:03:44.794" v="6291" actId="26606"/>
          <ac:spMkLst>
            <pc:docMk/>
            <pc:sldMk cId="4253124984" sldId="256"/>
            <ac:spMk id="8" creationId="{D038248A-211C-4EEC-8401-C761B929FB52}"/>
          </ac:spMkLst>
        </pc:spChg>
        <pc:spChg chg="add del">
          <ac:chgData name="Elfrid Krossbakken" userId="9e012093-0ee3-4f7b-8ab2-1d5e62e751de" providerId="ADAL" clId="{35C18EEC-0B67-44C9-B051-B0E0AF696179}" dt="2024-05-16T13:03:44.794" v="6291" actId="26606"/>
          <ac:spMkLst>
            <pc:docMk/>
            <pc:sldMk cId="4253124984" sldId="256"/>
            <ac:spMk id="10" creationId="{C30A849F-66D9-40C8-BEC8-35AFF8F4568F}"/>
          </ac:spMkLst>
        </pc:spChg>
        <pc:spChg chg="add del">
          <ac:chgData name="Elfrid Krossbakken" userId="9e012093-0ee3-4f7b-8ab2-1d5e62e751de" providerId="ADAL" clId="{35C18EEC-0B67-44C9-B051-B0E0AF696179}" dt="2024-05-16T13:03:50.951" v="6293" actId="700"/>
          <ac:spMkLst>
            <pc:docMk/>
            <pc:sldMk cId="4253124984" sldId="256"/>
            <ac:spMk id="24" creationId="{A7AE9375-4664-4DB2-922D-2782A6E439AC}"/>
          </ac:spMkLst>
        </pc:spChg>
        <pc:spChg chg="add del">
          <ac:chgData name="Elfrid Krossbakken" userId="9e012093-0ee3-4f7b-8ab2-1d5e62e751de" providerId="ADAL" clId="{35C18EEC-0B67-44C9-B051-B0E0AF696179}" dt="2024-05-16T13:03:50.951" v="6293" actId="700"/>
          <ac:spMkLst>
            <pc:docMk/>
            <pc:sldMk cId="4253124984" sldId="256"/>
            <ac:spMk id="26" creationId="{9DD005C1-8C51-42D6-9BEE-B9B83849743D}"/>
          </ac:spMkLst>
        </pc:spChg>
        <pc:grpChg chg="add del">
          <ac:chgData name="Elfrid Krossbakken" userId="9e012093-0ee3-4f7b-8ab2-1d5e62e751de" providerId="ADAL" clId="{35C18EEC-0B67-44C9-B051-B0E0AF696179}" dt="2024-05-16T13:03:44.794" v="6291" actId="26606"/>
          <ac:grpSpMkLst>
            <pc:docMk/>
            <pc:sldMk cId="4253124984" sldId="256"/>
            <ac:grpSpMk id="12" creationId="{04542298-A2B1-480F-A11C-A40EDD19B857}"/>
          </ac:grpSpMkLst>
        </pc:grpChg>
        <pc:grpChg chg="add del">
          <ac:chgData name="Elfrid Krossbakken" userId="9e012093-0ee3-4f7b-8ab2-1d5e62e751de" providerId="ADAL" clId="{35C18EEC-0B67-44C9-B051-B0E0AF696179}" dt="2024-05-16T13:03:44.794" v="6291" actId="26606"/>
          <ac:grpSpMkLst>
            <pc:docMk/>
            <pc:sldMk cId="4253124984" sldId="256"/>
            <ac:grpSpMk id="18" creationId="{2A5C9C35-2375-49EB-B99C-17C87D42FE7C}"/>
          </ac:grpSpMkLst>
        </pc:grpChg>
        <pc:picChg chg="add">
          <ac:chgData name="Elfrid Krossbakken" userId="9e012093-0ee3-4f7b-8ab2-1d5e62e751de" providerId="ADAL" clId="{35C18EEC-0B67-44C9-B051-B0E0AF696179}" dt="2024-05-16T13:06:27.461" v="6300" actId="26606"/>
          <ac:picMkLst>
            <pc:docMk/>
            <pc:sldMk cId="4253124984" sldId="256"/>
            <ac:picMk id="7" creationId="{2187540F-56AE-89A9-41EB-A7027DB25BD0}"/>
          </ac:picMkLst>
        </pc:picChg>
        <pc:cxnChg chg="add del">
          <ac:chgData name="Elfrid Krossbakken" userId="9e012093-0ee3-4f7b-8ab2-1d5e62e751de" providerId="ADAL" clId="{35C18EEC-0B67-44C9-B051-B0E0AF696179}" dt="2024-05-16T13:03:50.951" v="6293" actId="700"/>
          <ac:cxnSpMkLst>
            <pc:docMk/>
            <pc:sldMk cId="4253124984" sldId="256"/>
            <ac:cxnSpMk id="25" creationId="{EE504C98-6397-41C1-A8D8-2D9C4ED307E0}"/>
          </ac:cxnSpMkLst>
        </pc:cxnChg>
      </pc:sldChg>
      <pc:sldChg chg="modSp mod modNotesTx">
        <pc:chgData name="Elfrid Krossbakken" userId="9e012093-0ee3-4f7b-8ab2-1d5e62e751de" providerId="ADAL" clId="{35C18EEC-0B67-44C9-B051-B0E0AF696179}" dt="2024-05-16T10:36:04.625" v="6276" actId="20577"/>
        <pc:sldMkLst>
          <pc:docMk/>
          <pc:sldMk cId="312407591" sldId="257"/>
        </pc:sldMkLst>
        <pc:spChg chg="mod">
          <ac:chgData name="Elfrid Krossbakken" userId="9e012093-0ee3-4f7b-8ab2-1d5e62e751de" providerId="ADAL" clId="{35C18EEC-0B67-44C9-B051-B0E0AF696179}" dt="2024-05-16T10:35:45.701" v="6212" actId="20577"/>
          <ac:spMkLst>
            <pc:docMk/>
            <pc:sldMk cId="312407591" sldId="257"/>
            <ac:spMk id="14" creationId="{242E91AD-2FCB-BCA6-4528-3CF33FCCB60A}"/>
          </ac:spMkLst>
        </pc:spChg>
      </pc:sldChg>
      <pc:sldChg chg="modSp mod modNotesTx">
        <pc:chgData name="Elfrid Krossbakken" userId="9e012093-0ee3-4f7b-8ab2-1d5e62e751de" providerId="ADAL" clId="{35C18EEC-0B67-44C9-B051-B0E0AF696179}" dt="2024-05-16T10:36:32.056" v="6278" actId="20577"/>
        <pc:sldMkLst>
          <pc:docMk/>
          <pc:sldMk cId="3131674407" sldId="281"/>
        </pc:sldMkLst>
        <pc:spChg chg="mod">
          <ac:chgData name="Elfrid Krossbakken" userId="9e012093-0ee3-4f7b-8ab2-1d5e62e751de" providerId="ADAL" clId="{35C18EEC-0B67-44C9-B051-B0E0AF696179}" dt="2024-05-16T10:36:32.056" v="6278" actId="20577"/>
          <ac:spMkLst>
            <pc:docMk/>
            <pc:sldMk cId="3131674407" sldId="281"/>
            <ac:spMk id="4" creationId="{1C5A7AE9-6DC8-E972-2451-2090CD5AB730}"/>
          </ac:spMkLst>
        </pc:spChg>
      </pc:sldChg>
      <pc:sldChg chg="modNotesTx">
        <pc:chgData name="Elfrid Krossbakken" userId="9e012093-0ee3-4f7b-8ab2-1d5e62e751de" providerId="ADAL" clId="{35C18EEC-0B67-44C9-B051-B0E0AF696179}" dt="2024-05-08T08:59:36.163" v="1605" actId="20577"/>
        <pc:sldMkLst>
          <pc:docMk/>
          <pc:sldMk cId="608226585" sldId="282"/>
        </pc:sldMkLst>
      </pc:sldChg>
      <pc:sldChg chg="addSp delSp modSp mod modNotesTx">
        <pc:chgData name="Elfrid Krossbakken" userId="9e012093-0ee3-4f7b-8ab2-1d5e62e751de" providerId="ADAL" clId="{35C18EEC-0B67-44C9-B051-B0E0AF696179}" dt="2024-05-08T09:06:19.165" v="1707"/>
        <pc:sldMkLst>
          <pc:docMk/>
          <pc:sldMk cId="4199463684" sldId="283"/>
        </pc:sldMkLst>
        <pc:spChg chg="mod">
          <ac:chgData name="Elfrid Krossbakken" userId="9e012093-0ee3-4f7b-8ab2-1d5e62e751de" providerId="ADAL" clId="{35C18EEC-0B67-44C9-B051-B0E0AF696179}" dt="2024-05-08T09:04:30.364" v="1635" actId="20577"/>
          <ac:spMkLst>
            <pc:docMk/>
            <pc:sldMk cId="4199463684" sldId="283"/>
            <ac:spMk id="3" creationId="{AE4E7DBF-E4CC-6A39-729C-1B46ED937815}"/>
          </ac:spMkLst>
        </pc:spChg>
        <pc:spChg chg="add del mod">
          <ac:chgData name="Elfrid Krossbakken" userId="9e012093-0ee3-4f7b-8ab2-1d5e62e751de" providerId="ADAL" clId="{35C18EEC-0B67-44C9-B051-B0E0AF696179}" dt="2024-05-06T11:21:58.835" v="598" actId="931"/>
          <ac:spMkLst>
            <pc:docMk/>
            <pc:sldMk cId="4199463684" sldId="283"/>
            <ac:spMk id="5" creationId="{8526D55B-B88D-FCAE-7571-A5629F68928B}"/>
          </ac:spMkLst>
        </pc:spChg>
        <pc:spChg chg="del">
          <ac:chgData name="Elfrid Krossbakken" userId="9e012093-0ee3-4f7b-8ab2-1d5e62e751de" providerId="ADAL" clId="{35C18EEC-0B67-44C9-B051-B0E0AF696179}" dt="2024-05-06T11:22:01.799" v="601" actId="26606"/>
          <ac:spMkLst>
            <pc:docMk/>
            <pc:sldMk cId="4199463684" sldId="283"/>
            <ac:spMk id="11" creationId="{F13C74B1-5B17-4795-BED0-7140497B445A}"/>
          </ac:spMkLst>
        </pc:spChg>
        <pc:spChg chg="del">
          <ac:chgData name="Elfrid Krossbakken" userId="9e012093-0ee3-4f7b-8ab2-1d5e62e751de" providerId="ADAL" clId="{35C18EEC-0B67-44C9-B051-B0E0AF696179}" dt="2024-05-06T11:22:01.799" v="601" actId="26606"/>
          <ac:spMkLst>
            <pc:docMk/>
            <pc:sldMk cId="4199463684" sldId="283"/>
            <ac:spMk id="13" creationId="{D4974D33-8DC5-464E-8C6D-BE58F0669C17}"/>
          </ac:spMkLst>
        </pc:spChg>
        <pc:spChg chg="add">
          <ac:chgData name="Elfrid Krossbakken" userId="9e012093-0ee3-4f7b-8ab2-1d5e62e751de" providerId="ADAL" clId="{35C18EEC-0B67-44C9-B051-B0E0AF696179}" dt="2024-05-06T11:22:01.799" v="601" actId="26606"/>
          <ac:spMkLst>
            <pc:docMk/>
            <pc:sldMk cId="4199463684" sldId="283"/>
            <ac:spMk id="18" creationId="{F13C74B1-5B17-4795-BED0-7140497B445A}"/>
          </ac:spMkLst>
        </pc:spChg>
        <pc:spChg chg="add">
          <ac:chgData name="Elfrid Krossbakken" userId="9e012093-0ee3-4f7b-8ab2-1d5e62e751de" providerId="ADAL" clId="{35C18EEC-0B67-44C9-B051-B0E0AF696179}" dt="2024-05-06T11:22:01.799" v="601" actId="26606"/>
          <ac:spMkLst>
            <pc:docMk/>
            <pc:sldMk cId="4199463684" sldId="283"/>
            <ac:spMk id="20" creationId="{D4974D33-8DC5-464E-8C6D-BE58F0669C17}"/>
          </ac:spMkLst>
        </pc:spChg>
        <pc:picChg chg="del">
          <ac:chgData name="Elfrid Krossbakken" userId="9e012093-0ee3-4f7b-8ab2-1d5e62e751de" providerId="ADAL" clId="{35C18EEC-0B67-44C9-B051-B0E0AF696179}" dt="2024-05-06T11:21:27.320" v="597" actId="21"/>
          <ac:picMkLst>
            <pc:docMk/>
            <pc:sldMk cId="4199463684" sldId="283"/>
            <ac:picMk id="6" creationId="{D17E537C-6F80-00A4-F35D-74B3020E5E25}"/>
          </ac:picMkLst>
        </pc:picChg>
        <pc:picChg chg="add mod">
          <ac:chgData name="Elfrid Krossbakken" userId="9e012093-0ee3-4f7b-8ab2-1d5e62e751de" providerId="ADAL" clId="{35C18EEC-0B67-44C9-B051-B0E0AF696179}" dt="2024-05-06T11:22:01.799" v="601" actId="26606"/>
          <ac:picMkLst>
            <pc:docMk/>
            <pc:sldMk cId="4199463684" sldId="283"/>
            <ac:picMk id="8" creationId="{2EFBA96A-D6FA-B79C-B180-01CEB73F812B}"/>
          </ac:picMkLst>
        </pc:picChg>
      </pc:sldChg>
      <pc:sldChg chg="modAnim">
        <pc:chgData name="Elfrid Krossbakken" userId="9e012093-0ee3-4f7b-8ab2-1d5e62e751de" providerId="ADAL" clId="{35C18EEC-0B67-44C9-B051-B0E0AF696179}" dt="2024-05-06T11:32:16.065" v="602"/>
        <pc:sldMkLst>
          <pc:docMk/>
          <pc:sldMk cId="3225380124" sldId="285"/>
        </pc:sldMkLst>
      </pc:sldChg>
      <pc:sldChg chg="modSp modAnim modNotesTx">
        <pc:chgData name="Elfrid Krossbakken" userId="9e012093-0ee3-4f7b-8ab2-1d5e62e751de" providerId="ADAL" clId="{35C18EEC-0B67-44C9-B051-B0E0AF696179}" dt="2024-05-09T11:19:32.886" v="2874" actId="20577"/>
        <pc:sldMkLst>
          <pc:docMk/>
          <pc:sldMk cId="2420195535" sldId="286"/>
        </pc:sldMkLst>
        <pc:spChg chg="mod">
          <ac:chgData name="Elfrid Krossbakken" userId="9e012093-0ee3-4f7b-8ab2-1d5e62e751de" providerId="ADAL" clId="{35C18EEC-0B67-44C9-B051-B0E0AF696179}" dt="2024-05-09T11:06:03.641" v="2171" actId="20577"/>
          <ac:spMkLst>
            <pc:docMk/>
            <pc:sldMk cId="2420195535" sldId="286"/>
            <ac:spMk id="3" creationId="{51527909-0CFD-1C9A-744F-677F82C26DE3}"/>
          </ac:spMkLst>
        </pc:spChg>
      </pc:sldChg>
      <pc:sldChg chg="modSp mod modAnim modNotesTx">
        <pc:chgData name="Elfrid Krossbakken" userId="9e012093-0ee3-4f7b-8ab2-1d5e62e751de" providerId="ADAL" clId="{35C18EEC-0B67-44C9-B051-B0E0AF696179}" dt="2024-05-16T10:37:22.624" v="6280" actId="255"/>
        <pc:sldMkLst>
          <pc:docMk/>
          <pc:sldMk cId="2744271672" sldId="287"/>
        </pc:sldMkLst>
        <pc:spChg chg="mod">
          <ac:chgData name="Elfrid Krossbakken" userId="9e012093-0ee3-4f7b-8ab2-1d5e62e751de" providerId="ADAL" clId="{35C18EEC-0B67-44C9-B051-B0E0AF696179}" dt="2024-05-16T10:37:22.624" v="6280" actId="255"/>
          <ac:spMkLst>
            <pc:docMk/>
            <pc:sldMk cId="2744271672" sldId="287"/>
            <ac:spMk id="2" creationId="{5F7BF063-E55E-8DB2-337D-C3765273718C}"/>
          </ac:spMkLst>
        </pc:spChg>
        <pc:spChg chg="mod">
          <ac:chgData name="Elfrid Krossbakken" userId="9e012093-0ee3-4f7b-8ab2-1d5e62e751de" providerId="ADAL" clId="{35C18EEC-0B67-44C9-B051-B0E0AF696179}" dt="2024-05-09T11:21:02.111" v="2925" actId="20577"/>
          <ac:spMkLst>
            <pc:docMk/>
            <pc:sldMk cId="2744271672" sldId="287"/>
            <ac:spMk id="3" creationId="{069F6B48-0788-F868-9708-862A45F61330}"/>
          </ac:spMkLst>
        </pc:spChg>
        <pc:picChg chg="mod">
          <ac:chgData name="Elfrid Krossbakken" userId="9e012093-0ee3-4f7b-8ab2-1d5e62e751de" providerId="ADAL" clId="{35C18EEC-0B67-44C9-B051-B0E0AF696179}" dt="2024-04-29T11:52:09.855" v="6" actId="1076"/>
          <ac:picMkLst>
            <pc:docMk/>
            <pc:sldMk cId="2744271672" sldId="287"/>
            <ac:picMk id="6" creationId="{9969965B-83D7-9A1D-7CD3-D5A549A23556}"/>
          </ac:picMkLst>
        </pc:picChg>
      </pc:sldChg>
      <pc:sldChg chg="addSp delSp modSp mod setBg modAnim modNotesTx">
        <pc:chgData name="Elfrid Krossbakken" userId="9e012093-0ee3-4f7b-8ab2-1d5e62e751de" providerId="ADAL" clId="{35C18EEC-0B67-44C9-B051-B0E0AF696179}" dt="2024-05-10T08:39:46.863" v="5610" actId="20577"/>
        <pc:sldMkLst>
          <pc:docMk/>
          <pc:sldMk cId="853374928" sldId="288"/>
        </pc:sldMkLst>
        <pc:spChg chg="mod">
          <ac:chgData name="Elfrid Krossbakken" userId="9e012093-0ee3-4f7b-8ab2-1d5e62e751de" providerId="ADAL" clId="{35C18EEC-0B67-44C9-B051-B0E0AF696179}" dt="2024-05-06T08:53:33.432" v="154" actId="26606"/>
          <ac:spMkLst>
            <pc:docMk/>
            <pc:sldMk cId="853374928" sldId="288"/>
            <ac:spMk id="2" creationId="{CFC9084B-01C9-7020-B20F-BD0D941DF807}"/>
          </ac:spMkLst>
        </pc:spChg>
        <pc:spChg chg="mod">
          <ac:chgData name="Elfrid Krossbakken" userId="9e012093-0ee3-4f7b-8ab2-1d5e62e751de" providerId="ADAL" clId="{35C18EEC-0B67-44C9-B051-B0E0AF696179}" dt="2024-05-06T08:53:33.432" v="154" actId="26606"/>
          <ac:spMkLst>
            <pc:docMk/>
            <pc:sldMk cId="853374928" sldId="288"/>
            <ac:spMk id="3" creationId="{C72DE097-EF13-A529-A9CE-4F28E9A63E17}"/>
          </ac:spMkLst>
        </pc:spChg>
        <pc:spChg chg="del">
          <ac:chgData name="Elfrid Krossbakken" userId="9e012093-0ee3-4f7b-8ab2-1d5e62e751de" providerId="ADAL" clId="{35C18EEC-0B67-44C9-B051-B0E0AF696179}" dt="2024-05-03T09:22:20.368" v="30" actId="931"/>
          <ac:spMkLst>
            <pc:docMk/>
            <pc:sldMk cId="853374928" sldId="288"/>
            <ac:spMk id="4" creationId="{4B656432-71D6-E1ED-F0B6-72CD5648E539}"/>
          </ac:spMkLst>
        </pc:spChg>
        <pc:spChg chg="add del mod">
          <ac:chgData name="Elfrid Krossbakken" userId="9e012093-0ee3-4f7b-8ab2-1d5e62e751de" providerId="ADAL" clId="{35C18EEC-0B67-44C9-B051-B0E0AF696179}" dt="2024-05-06T08:53:30.892" v="151" actId="931"/>
          <ac:spMkLst>
            <pc:docMk/>
            <pc:sldMk cId="853374928" sldId="288"/>
            <ac:spMk id="5" creationId="{023496F9-007C-A67B-585A-FFB4AEA45F23}"/>
          </ac:spMkLst>
        </pc:spChg>
        <pc:spChg chg="add del mod">
          <ac:chgData name="Elfrid Krossbakken" userId="9e012093-0ee3-4f7b-8ab2-1d5e62e751de" providerId="ADAL" clId="{35C18EEC-0B67-44C9-B051-B0E0AF696179}" dt="2024-05-06T13:28:01.111" v="1165" actId="931"/>
          <ac:spMkLst>
            <pc:docMk/>
            <pc:sldMk cId="853374928" sldId="288"/>
            <ac:spMk id="10" creationId="{21E1F0E6-4714-DCFA-82A0-2AE2A55EA0E3}"/>
          </ac:spMkLst>
        </pc:spChg>
        <pc:spChg chg="add del">
          <ac:chgData name="Elfrid Krossbakken" userId="9e012093-0ee3-4f7b-8ab2-1d5e62e751de" providerId="ADAL" clId="{35C18EEC-0B67-44C9-B051-B0E0AF696179}" dt="2024-05-03T09:22:33.443" v="34" actId="26606"/>
          <ac:spMkLst>
            <pc:docMk/>
            <pc:sldMk cId="853374928" sldId="288"/>
            <ac:spMk id="11" creationId="{0E3596DD-156A-473E-9BB3-C6A29F7574E9}"/>
          </ac:spMkLst>
        </pc:spChg>
        <pc:spChg chg="add del">
          <ac:chgData name="Elfrid Krossbakken" userId="9e012093-0ee3-4f7b-8ab2-1d5e62e751de" providerId="ADAL" clId="{35C18EEC-0B67-44C9-B051-B0E0AF696179}" dt="2024-05-03T09:22:33.443" v="34" actId="26606"/>
          <ac:spMkLst>
            <pc:docMk/>
            <pc:sldMk cId="853374928" sldId="288"/>
            <ac:spMk id="13" creationId="{2C46C4D6-C474-4E92-B52E-944C1118F7B6}"/>
          </ac:spMkLst>
        </pc:spChg>
        <pc:spChg chg="add del">
          <ac:chgData name="Elfrid Krossbakken" userId="9e012093-0ee3-4f7b-8ab2-1d5e62e751de" providerId="ADAL" clId="{35C18EEC-0B67-44C9-B051-B0E0AF696179}" dt="2024-05-03T09:22:35.654" v="36" actId="26606"/>
          <ac:spMkLst>
            <pc:docMk/>
            <pc:sldMk cId="853374928" sldId="288"/>
            <ac:spMk id="15" creationId="{743AA782-23D1-4521-8CAD-47662984AA08}"/>
          </ac:spMkLst>
        </pc:spChg>
        <pc:spChg chg="add del">
          <ac:chgData name="Elfrid Krossbakken" userId="9e012093-0ee3-4f7b-8ab2-1d5e62e751de" providerId="ADAL" clId="{35C18EEC-0B67-44C9-B051-B0E0AF696179}" dt="2024-05-03T09:22:35.654" v="36" actId="26606"/>
          <ac:spMkLst>
            <pc:docMk/>
            <pc:sldMk cId="853374928" sldId="288"/>
            <ac:spMk id="16" creationId="{71877DBC-BB60-40F0-AC93-2ACDBAAE60CE}"/>
          </ac:spMkLst>
        </pc:spChg>
        <pc:spChg chg="add del">
          <ac:chgData name="Elfrid Krossbakken" userId="9e012093-0ee3-4f7b-8ab2-1d5e62e751de" providerId="ADAL" clId="{35C18EEC-0B67-44C9-B051-B0E0AF696179}" dt="2024-05-03T09:23:34.992" v="38" actId="26606"/>
          <ac:spMkLst>
            <pc:docMk/>
            <pc:sldMk cId="853374928" sldId="288"/>
            <ac:spMk id="18" creationId="{0E3596DD-156A-473E-9BB3-C6A29F7574E9}"/>
          </ac:spMkLst>
        </pc:spChg>
        <pc:spChg chg="add del">
          <ac:chgData name="Elfrid Krossbakken" userId="9e012093-0ee3-4f7b-8ab2-1d5e62e751de" providerId="ADAL" clId="{35C18EEC-0B67-44C9-B051-B0E0AF696179}" dt="2024-05-03T09:23:34.992" v="38" actId="26606"/>
          <ac:spMkLst>
            <pc:docMk/>
            <pc:sldMk cId="853374928" sldId="288"/>
            <ac:spMk id="19" creationId="{2C46C4D6-C474-4E92-B52E-944C1118F7B6}"/>
          </ac:spMkLst>
        </pc:spChg>
        <pc:spChg chg="add del">
          <ac:chgData name="Elfrid Krossbakken" userId="9e012093-0ee3-4f7b-8ab2-1d5e62e751de" providerId="ADAL" clId="{35C18EEC-0B67-44C9-B051-B0E0AF696179}" dt="2024-05-06T08:53:33.432" v="154" actId="26606"/>
          <ac:spMkLst>
            <pc:docMk/>
            <pc:sldMk cId="853374928" sldId="288"/>
            <ac:spMk id="24" creationId="{743AA782-23D1-4521-8CAD-47662984AA08}"/>
          </ac:spMkLst>
        </pc:spChg>
        <pc:spChg chg="add del">
          <ac:chgData name="Elfrid Krossbakken" userId="9e012093-0ee3-4f7b-8ab2-1d5e62e751de" providerId="ADAL" clId="{35C18EEC-0B67-44C9-B051-B0E0AF696179}" dt="2024-05-06T08:53:33.432" v="154" actId="26606"/>
          <ac:spMkLst>
            <pc:docMk/>
            <pc:sldMk cId="853374928" sldId="288"/>
            <ac:spMk id="26" creationId="{650D18FE-0824-4A46-B22C-A86B52E5780A}"/>
          </ac:spMkLst>
        </pc:spChg>
        <pc:spChg chg="add del">
          <ac:chgData name="Elfrid Krossbakken" userId="9e012093-0ee3-4f7b-8ab2-1d5e62e751de" providerId="ADAL" clId="{35C18EEC-0B67-44C9-B051-B0E0AF696179}" dt="2024-05-06T13:28:05.054" v="1168" actId="26606"/>
          <ac:spMkLst>
            <pc:docMk/>
            <pc:sldMk cId="853374928" sldId="288"/>
            <ac:spMk id="31" creationId="{F13C74B1-5B17-4795-BED0-7140497B445A}"/>
          </ac:spMkLst>
        </pc:spChg>
        <pc:spChg chg="add del">
          <ac:chgData name="Elfrid Krossbakken" userId="9e012093-0ee3-4f7b-8ab2-1d5e62e751de" providerId="ADAL" clId="{35C18EEC-0B67-44C9-B051-B0E0AF696179}" dt="2024-05-06T13:28:05.054" v="1168" actId="26606"/>
          <ac:spMkLst>
            <pc:docMk/>
            <pc:sldMk cId="853374928" sldId="288"/>
            <ac:spMk id="33" creationId="{D4974D33-8DC5-464E-8C6D-BE58F0669C17}"/>
          </ac:spMkLst>
        </pc:spChg>
        <pc:spChg chg="add">
          <ac:chgData name="Elfrid Krossbakken" userId="9e012093-0ee3-4f7b-8ab2-1d5e62e751de" providerId="ADAL" clId="{35C18EEC-0B67-44C9-B051-B0E0AF696179}" dt="2024-05-06T13:28:05.054" v="1168" actId="26606"/>
          <ac:spMkLst>
            <pc:docMk/>
            <pc:sldMk cId="853374928" sldId="288"/>
            <ac:spMk id="38" creationId="{F13C74B1-5B17-4795-BED0-7140497B445A}"/>
          </ac:spMkLst>
        </pc:spChg>
        <pc:spChg chg="add">
          <ac:chgData name="Elfrid Krossbakken" userId="9e012093-0ee3-4f7b-8ab2-1d5e62e751de" providerId="ADAL" clId="{35C18EEC-0B67-44C9-B051-B0E0AF696179}" dt="2024-05-06T13:28:05.054" v="1168" actId="26606"/>
          <ac:spMkLst>
            <pc:docMk/>
            <pc:sldMk cId="853374928" sldId="288"/>
            <ac:spMk id="40" creationId="{D4974D33-8DC5-464E-8C6D-BE58F0669C17}"/>
          </ac:spMkLst>
        </pc:spChg>
        <pc:picChg chg="add del mod">
          <ac:chgData name="Elfrid Krossbakken" userId="9e012093-0ee3-4f7b-8ab2-1d5e62e751de" providerId="ADAL" clId="{35C18EEC-0B67-44C9-B051-B0E0AF696179}" dt="2024-05-06T08:53:19.983" v="150" actId="21"/>
          <ac:picMkLst>
            <pc:docMk/>
            <pc:sldMk cId="853374928" sldId="288"/>
            <ac:picMk id="6" creationId="{80E14201-5A09-B2C2-C647-6B5F72FE28A1}"/>
          </ac:picMkLst>
        </pc:picChg>
        <pc:picChg chg="add del mod">
          <ac:chgData name="Elfrid Krossbakken" userId="9e012093-0ee3-4f7b-8ab2-1d5e62e751de" providerId="ADAL" clId="{35C18EEC-0B67-44C9-B051-B0E0AF696179}" dt="2024-05-06T13:27:52.893" v="1164" actId="21"/>
          <ac:picMkLst>
            <pc:docMk/>
            <pc:sldMk cId="853374928" sldId="288"/>
            <ac:picMk id="8" creationId="{1ADC0035-BED1-3968-02EB-B12ADB00D997}"/>
          </ac:picMkLst>
        </pc:picChg>
        <pc:picChg chg="add mod">
          <ac:chgData name="Elfrid Krossbakken" userId="9e012093-0ee3-4f7b-8ab2-1d5e62e751de" providerId="ADAL" clId="{35C18EEC-0B67-44C9-B051-B0E0AF696179}" dt="2024-05-06T13:28:05.054" v="1168" actId="26606"/>
          <ac:picMkLst>
            <pc:docMk/>
            <pc:sldMk cId="853374928" sldId="288"/>
            <ac:picMk id="12" creationId="{2E8B8845-9636-96E2-4218-992924D7DAC1}"/>
          </ac:picMkLst>
        </pc:picChg>
      </pc:sldChg>
      <pc:sldChg chg="addSp delSp modSp mod modAnim modCm modNotesTx">
        <pc:chgData name="Elfrid Krossbakken" userId="9e012093-0ee3-4f7b-8ab2-1d5e62e751de" providerId="ADAL" clId="{35C18EEC-0B67-44C9-B051-B0E0AF696179}" dt="2024-05-16T10:38:03.102" v="6282" actId="27636"/>
        <pc:sldMkLst>
          <pc:docMk/>
          <pc:sldMk cId="3385427972" sldId="289"/>
        </pc:sldMkLst>
        <pc:spChg chg="mod">
          <ac:chgData name="Elfrid Krossbakken" userId="9e012093-0ee3-4f7b-8ab2-1d5e62e751de" providerId="ADAL" clId="{35C18EEC-0B67-44C9-B051-B0E0AF696179}" dt="2024-05-16T08:24:54.326" v="6193" actId="26606"/>
          <ac:spMkLst>
            <pc:docMk/>
            <pc:sldMk cId="3385427972" sldId="289"/>
            <ac:spMk id="2" creationId="{5E0F53D1-EB61-AAAD-C3FE-34B4E5E0E753}"/>
          </ac:spMkLst>
        </pc:spChg>
        <pc:spChg chg="mod">
          <ac:chgData name="Elfrid Krossbakken" userId="9e012093-0ee3-4f7b-8ab2-1d5e62e751de" providerId="ADAL" clId="{35C18EEC-0B67-44C9-B051-B0E0AF696179}" dt="2024-05-16T10:38:03.102" v="6282" actId="27636"/>
          <ac:spMkLst>
            <pc:docMk/>
            <pc:sldMk cId="3385427972" sldId="289"/>
            <ac:spMk id="3" creationId="{D9AA3AC6-A3CB-9819-EFED-28D059441563}"/>
          </ac:spMkLst>
        </pc:spChg>
        <pc:spChg chg="add del mod">
          <ac:chgData name="Elfrid Krossbakken" userId="9e012093-0ee3-4f7b-8ab2-1d5e62e751de" providerId="ADAL" clId="{35C18EEC-0B67-44C9-B051-B0E0AF696179}" dt="2024-05-16T08:24:49.630" v="6190" actId="931"/>
          <ac:spMkLst>
            <pc:docMk/>
            <pc:sldMk cId="3385427972" sldId="289"/>
            <ac:spMk id="5" creationId="{8B6F3953-337E-A489-5B47-F64551430525}"/>
          </ac:spMkLst>
        </pc:spChg>
        <pc:spChg chg="del">
          <ac:chgData name="Elfrid Krossbakken" userId="9e012093-0ee3-4f7b-8ab2-1d5e62e751de" providerId="ADAL" clId="{35C18EEC-0B67-44C9-B051-B0E0AF696179}" dt="2024-05-16T08:24:54.326" v="6193" actId="26606"/>
          <ac:spMkLst>
            <pc:docMk/>
            <pc:sldMk cId="3385427972" sldId="289"/>
            <ac:spMk id="11" creationId="{F13C74B1-5B17-4795-BED0-7140497B445A}"/>
          </ac:spMkLst>
        </pc:spChg>
        <pc:spChg chg="del">
          <ac:chgData name="Elfrid Krossbakken" userId="9e012093-0ee3-4f7b-8ab2-1d5e62e751de" providerId="ADAL" clId="{35C18EEC-0B67-44C9-B051-B0E0AF696179}" dt="2024-05-16T08:24:54.326" v="6193" actId="26606"/>
          <ac:spMkLst>
            <pc:docMk/>
            <pc:sldMk cId="3385427972" sldId="289"/>
            <ac:spMk id="13" creationId="{D4974D33-8DC5-464E-8C6D-BE58F0669C17}"/>
          </ac:spMkLst>
        </pc:spChg>
        <pc:spChg chg="add">
          <ac:chgData name="Elfrid Krossbakken" userId="9e012093-0ee3-4f7b-8ab2-1d5e62e751de" providerId="ADAL" clId="{35C18EEC-0B67-44C9-B051-B0E0AF696179}" dt="2024-05-16T08:24:54.326" v="6193" actId="26606"/>
          <ac:spMkLst>
            <pc:docMk/>
            <pc:sldMk cId="3385427972" sldId="289"/>
            <ac:spMk id="18" creationId="{F13C74B1-5B17-4795-BED0-7140497B445A}"/>
          </ac:spMkLst>
        </pc:spChg>
        <pc:spChg chg="add">
          <ac:chgData name="Elfrid Krossbakken" userId="9e012093-0ee3-4f7b-8ab2-1d5e62e751de" providerId="ADAL" clId="{35C18EEC-0B67-44C9-B051-B0E0AF696179}" dt="2024-05-16T08:24:54.326" v="6193" actId="26606"/>
          <ac:spMkLst>
            <pc:docMk/>
            <pc:sldMk cId="3385427972" sldId="289"/>
            <ac:spMk id="20" creationId="{D4974D33-8DC5-464E-8C6D-BE58F0669C17}"/>
          </ac:spMkLst>
        </pc:spChg>
        <pc:picChg chg="del">
          <ac:chgData name="Elfrid Krossbakken" userId="9e012093-0ee3-4f7b-8ab2-1d5e62e751de" providerId="ADAL" clId="{35C18EEC-0B67-44C9-B051-B0E0AF696179}" dt="2024-05-16T08:24:37.335" v="6189" actId="21"/>
          <ac:picMkLst>
            <pc:docMk/>
            <pc:sldMk cId="3385427972" sldId="289"/>
            <ac:picMk id="6" creationId="{2CB88799-0BE7-3605-CCAB-5ABC46743944}"/>
          </ac:picMkLst>
        </pc:picChg>
        <pc:picChg chg="add mod">
          <ac:chgData name="Elfrid Krossbakken" userId="9e012093-0ee3-4f7b-8ab2-1d5e62e751de" providerId="ADAL" clId="{35C18EEC-0B67-44C9-B051-B0E0AF696179}" dt="2024-05-16T08:24:59.371" v="6195" actId="962"/>
          <ac:picMkLst>
            <pc:docMk/>
            <pc:sldMk cId="3385427972" sldId="289"/>
            <ac:picMk id="8" creationId="{72903710-1EA6-EB18-01E4-3EA01431730B}"/>
          </ac:picMkLst>
        </pc:picChg>
        <pc:extLst>
          <p:ext xmlns:p="http://schemas.openxmlformats.org/presentationml/2006/main" uri="{D6D511B9-2390-475A-947B-AFAB55BFBCF1}">
            <pc226:cmChg xmlns:pc226="http://schemas.microsoft.com/office/powerpoint/2022/06/main/command" chg="">
              <pc226:chgData name="Elfrid Krossbakken" userId="9e012093-0ee3-4f7b-8ab2-1d5e62e751de" providerId="ADAL" clId="{35C18EEC-0B67-44C9-B051-B0E0AF696179}" dt="2024-05-16T08:27:24.789" v="6198"/>
              <pc2:cmMkLst xmlns:pc2="http://schemas.microsoft.com/office/powerpoint/2019/9/main/command">
                <pc:docMk/>
                <pc:sldMk cId="3385427972" sldId="289"/>
                <pc2:cmMk id="{6C7D4D86-399B-41ED-9B72-22CA56AB2892}"/>
              </pc2:cmMkLst>
              <pc226:cmRplyChg chg="add">
                <pc226:chgData name="Elfrid Krossbakken" userId="9e012093-0ee3-4f7b-8ab2-1d5e62e751de" providerId="ADAL" clId="{35C18EEC-0B67-44C9-B051-B0E0AF696179}" dt="2024-05-16T08:27:04.037" v="6197"/>
                <pc2:cmRplyMkLst xmlns:pc2="http://schemas.microsoft.com/office/powerpoint/2019/9/main/command">
                  <pc:docMk/>
                  <pc:sldMk cId="3385427972" sldId="289"/>
                  <pc2:cmMk id="{6C7D4D86-399B-41ED-9B72-22CA56AB2892}"/>
                  <pc2:cmRplyMk id="{96F53701-4B23-426C-9857-1F629759333F}"/>
                </pc2:cmRplyMkLst>
              </pc226:cmRplyChg>
              <pc226:cmRplyChg chg="add">
                <pc226:chgData name="Elfrid Krossbakken" userId="9e012093-0ee3-4f7b-8ab2-1d5e62e751de" providerId="ADAL" clId="{35C18EEC-0B67-44C9-B051-B0E0AF696179}" dt="2024-05-16T08:26:25.038" v="6196"/>
                <pc2:cmRplyMkLst xmlns:pc2="http://schemas.microsoft.com/office/powerpoint/2019/9/main/command">
                  <pc:docMk/>
                  <pc:sldMk cId="3385427972" sldId="289"/>
                  <pc2:cmMk id="{6C7D4D86-399B-41ED-9B72-22CA56AB2892}"/>
                  <pc2:cmRplyMk id="{DD6AB7C5-3890-423C-A532-6C5695256608}"/>
                </pc2:cmRplyMkLst>
              </pc226:cmRplyChg>
              <pc226:cmRplyChg chg="add">
                <pc226:chgData name="Elfrid Krossbakken" userId="9e012093-0ee3-4f7b-8ab2-1d5e62e751de" providerId="ADAL" clId="{35C18EEC-0B67-44C9-B051-B0E0AF696179}" dt="2024-05-16T08:27:24.789" v="6198"/>
                <pc2:cmRplyMkLst xmlns:pc2="http://schemas.microsoft.com/office/powerpoint/2019/9/main/command">
                  <pc:docMk/>
                  <pc:sldMk cId="3385427972" sldId="289"/>
                  <pc2:cmMk id="{6C7D4D86-399B-41ED-9B72-22CA56AB2892}"/>
                  <pc2:cmRplyMk id="{68E1AFEF-0FA5-48C5-8CBE-147408849585}"/>
                </pc2:cmRplyMkLst>
              </pc226:cmRplyChg>
            </pc226:cmChg>
          </p:ext>
        </pc:extLst>
      </pc:sldChg>
      <pc:sldChg chg="addSp delSp modSp mod setBg modNotesTx">
        <pc:chgData name="Elfrid Krossbakken" userId="9e012093-0ee3-4f7b-8ab2-1d5e62e751de" providerId="ADAL" clId="{35C18EEC-0B67-44C9-B051-B0E0AF696179}" dt="2024-05-16T10:38:58.230" v="6284" actId="26606"/>
        <pc:sldMkLst>
          <pc:docMk/>
          <pc:sldMk cId="1759462957" sldId="290"/>
        </pc:sldMkLst>
        <pc:spChg chg="mod">
          <ac:chgData name="Elfrid Krossbakken" userId="9e012093-0ee3-4f7b-8ab2-1d5e62e751de" providerId="ADAL" clId="{35C18EEC-0B67-44C9-B051-B0E0AF696179}" dt="2024-05-16T10:38:58.230" v="6284" actId="26606"/>
          <ac:spMkLst>
            <pc:docMk/>
            <pc:sldMk cId="1759462957" sldId="290"/>
            <ac:spMk id="2" creationId="{B76B5C0F-6A6E-ED39-5C47-25E82E8D6009}"/>
          </ac:spMkLst>
        </pc:spChg>
        <pc:spChg chg="mod">
          <ac:chgData name="Elfrid Krossbakken" userId="9e012093-0ee3-4f7b-8ab2-1d5e62e751de" providerId="ADAL" clId="{35C18EEC-0B67-44C9-B051-B0E0AF696179}" dt="2024-05-06T09:05:06.014" v="583" actId="26606"/>
          <ac:spMkLst>
            <pc:docMk/>
            <pc:sldMk cId="1759462957" sldId="290"/>
            <ac:spMk id="3" creationId="{4E79ACC2-8219-8DBF-437C-55582A8ACDEC}"/>
          </ac:spMkLst>
        </pc:spChg>
        <pc:spChg chg="del">
          <ac:chgData name="Elfrid Krossbakken" userId="9e012093-0ee3-4f7b-8ab2-1d5e62e751de" providerId="ADAL" clId="{35C18EEC-0B67-44C9-B051-B0E0AF696179}" dt="2024-05-06T09:05:03.476" v="580" actId="931"/>
          <ac:spMkLst>
            <pc:docMk/>
            <pc:sldMk cId="1759462957" sldId="290"/>
            <ac:spMk id="4" creationId="{BC687DDB-9BF2-0C4E-85EC-DFB1A6D9C025}"/>
          </ac:spMkLst>
        </pc:spChg>
        <pc:spChg chg="add del mod">
          <ac:chgData name="Elfrid Krossbakken" userId="9e012093-0ee3-4f7b-8ab2-1d5e62e751de" providerId="ADAL" clId="{35C18EEC-0B67-44C9-B051-B0E0AF696179}" dt="2024-05-06T09:05:34.886" v="587" actId="931"/>
          <ac:spMkLst>
            <pc:docMk/>
            <pc:sldMk cId="1759462957" sldId="290"/>
            <ac:spMk id="8" creationId="{040ED90E-09E5-B377-E72B-A19509F8A706}"/>
          </ac:spMkLst>
        </pc:spChg>
        <pc:spChg chg="add del">
          <ac:chgData name="Elfrid Krossbakken" userId="9e012093-0ee3-4f7b-8ab2-1d5e62e751de" providerId="ADAL" clId="{35C18EEC-0B67-44C9-B051-B0E0AF696179}" dt="2024-05-06T09:05:37.387" v="590" actId="26606"/>
          <ac:spMkLst>
            <pc:docMk/>
            <pc:sldMk cId="1759462957" sldId="290"/>
            <ac:spMk id="11" creationId="{F13C74B1-5B17-4795-BED0-7140497B445A}"/>
          </ac:spMkLst>
        </pc:spChg>
        <pc:spChg chg="add del">
          <ac:chgData name="Elfrid Krossbakken" userId="9e012093-0ee3-4f7b-8ab2-1d5e62e751de" providerId="ADAL" clId="{35C18EEC-0B67-44C9-B051-B0E0AF696179}" dt="2024-05-06T09:05:37.387" v="590" actId="26606"/>
          <ac:spMkLst>
            <pc:docMk/>
            <pc:sldMk cId="1759462957" sldId="290"/>
            <ac:spMk id="13" creationId="{D4974D33-8DC5-464E-8C6D-BE58F0669C17}"/>
          </ac:spMkLst>
        </pc:spChg>
        <pc:spChg chg="add del">
          <ac:chgData name="Elfrid Krossbakken" userId="9e012093-0ee3-4f7b-8ab2-1d5e62e751de" providerId="ADAL" clId="{35C18EEC-0B67-44C9-B051-B0E0AF696179}" dt="2024-05-16T10:38:58.230" v="6284" actId="26606"/>
          <ac:spMkLst>
            <pc:docMk/>
            <pc:sldMk cId="1759462957" sldId="290"/>
            <ac:spMk id="18" creationId="{F13C74B1-5B17-4795-BED0-7140497B445A}"/>
          </ac:spMkLst>
        </pc:spChg>
        <pc:spChg chg="add del">
          <ac:chgData name="Elfrid Krossbakken" userId="9e012093-0ee3-4f7b-8ab2-1d5e62e751de" providerId="ADAL" clId="{35C18EEC-0B67-44C9-B051-B0E0AF696179}" dt="2024-05-16T10:38:58.230" v="6284" actId="26606"/>
          <ac:spMkLst>
            <pc:docMk/>
            <pc:sldMk cId="1759462957" sldId="290"/>
            <ac:spMk id="20" creationId="{D4974D33-8DC5-464E-8C6D-BE58F0669C17}"/>
          </ac:spMkLst>
        </pc:spChg>
        <pc:spChg chg="add">
          <ac:chgData name="Elfrid Krossbakken" userId="9e012093-0ee3-4f7b-8ab2-1d5e62e751de" providerId="ADAL" clId="{35C18EEC-0B67-44C9-B051-B0E0AF696179}" dt="2024-05-16T10:38:58.230" v="6284" actId="26606"/>
          <ac:spMkLst>
            <pc:docMk/>
            <pc:sldMk cId="1759462957" sldId="290"/>
            <ac:spMk id="25" creationId="{F13C74B1-5B17-4795-BED0-7140497B445A}"/>
          </ac:spMkLst>
        </pc:spChg>
        <pc:spChg chg="add">
          <ac:chgData name="Elfrid Krossbakken" userId="9e012093-0ee3-4f7b-8ab2-1d5e62e751de" providerId="ADAL" clId="{35C18EEC-0B67-44C9-B051-B0E0AF696179}" dt="2024-05-16T10:38:58.230" v="6284" actId="26606"/>
          <ac:spMkLst>
            <pc:docMk/>
            <pc:sldMk cId="1759462957" sldId="290"/>
            <ac:spMk id="27" creationId="{D4974D33-8DC5-464E-8C6D-BE58F0669C17}"/>
          </ac:spMkLst>
        </pc:spChg>
        <pc:picChg chg="add del mod">
          <ac:chgData name="Elfrid Krossbakken" userId="9e012093-0ee3-4f7b-8ab2-1d5e62e751de" providerId="ADAL" clId="{35C18EEC-0B67-44C9-B051-B0E0AF696179}" dt="2024-05-06T09:05:23.458" v="586" actId="21"/>
          <ac:picMkLst>
            <pc:docMk/>
            <pc:sldMk cId="1759462957" sldId="290"/>
            <ac:picMk id="6" creationId="{2D02644B-DCAA-C804-2E98-EAF4C87BEB09}"/>
          </ac:picMkLst>
        </pc:picChg>
        <pc:picChg chg="add mod">
          <ac:chgData name="Elfrid Krossbakken" userId="9e012093-0ee3-4f7b-8ab2-1d5e62e751de" providerId="ADAL" clId="{35C18EEC-0B67-44C9-B051-B0E0AF696179}" dt="2024-05-06T09:05:37.387" v="590" actId="26606"/>
          <ac:picMkLst>
            <pc:docMk/>
            <pc:sldMk cId="1759462957" sldId="290"/>
            <ac:picMk id="10" creationId="{31234C86-90AC-C541-3A9C-A8420DA1035D}"/>
          </ac:picMkLst>
        </pc:picChg>
      </pc:sldChg>
      <pc:sldChg chg="addSp delSp modSp mod setBg">
        <pc:chgData name="Elfrid Krossbakken" userId="9e012093-0ee3-4f7b-8ab2-1d5e62e751de" providerId="ADAL" clId="{35C18EEC-0B67-44C9-B051-B0E0AF696179}" dt="2024-05-06T08:50:11.010" v="149" actId="26606"/>
        <pc:sldMkLst>
          <pc:docMk/>
          <pc:sldMk cId="1297177888" sldId="293"/>
        </pc:sldMkLst>
        <pc:spChg chg="mod">
          <ac:chgData name="Elfrid Krossbakken" userId="9e012093-0ee3-4f7b-8ab2-1d5e62e751de" providerId="ADAL" clId="{35C18EEC-0B67-44C9-B051-B0E0AF696179}" dt="2024-05-06T08:50:11.010" v="149" actId="26606"/>
          <ac:spMkLst>
            <pc:docMk/>
            <pc:sldMk cId="1297177888" sldId="293"/>
            <ac:spMk id="2" creationId="{9BC91331-56CD-F1F0-F651-FBB5C102E138}"/>
          </ac:spMkLst>
        </pc:spChg>
        <pc:spChg chg="mod ord">
          <ac:chgData name="Elfrid Krossbakken" userId="9e012093-0ee3-4f7b-8ab2-1d5e62e751de" providerId="ADAL" clId="{35C18EEC-0B67-44C9-B051-B0E0AF696179}" dt="2024-05-06T08:50:11.010" v="149" actId="26606"/>
          <ac:spMkLst>
            <pc:docMk/>
            <pc:sldMk cId="1297177888" sldId="293"/>
            <ac:spMk id="3" creationId="{86B809DD-96D9-D084-07BC-321CB8A15069}"/>
          </ac:spMkLst>
        </pc:spChg>
        <pc:spChg chg="del">
          <ac:chgData name="Elfrid Krossbakken" userId="9e012093-0ee3-4f7b-8ab2-1d5e62e751de" providerId="ADAL" clId="{35C18EEC-0B67-44C9-B051-B0E0AF696179}" dt="2024-05-03T09:17:28.028" v="15" actId="931"/>
          <ac:spMkLst>
            <pc:docMk/>
            <pc:sldMk cId="1297177888" sldId="293"/>
            <ac:spMk id="4" creationId="{E50C4922-47CC-2D50-7D64-9282E22E439B}"/>
          </ac:spMkLst>
        </pc:spChg>
        <pc:spChg chg="add del mod">
          <ac:chgData name="Elfrid Krossbakken" userId="9e012093-0ee3-4f7b-8ab2-1d5e62e751de" providerId="ADAL" clId="{35C18EEC-0B67-44C9-B051-B0E0AF696179}" dt="2024-05-06T08:50:07.113" v="146" actId="931"/>
          <ac:spMkLst>
            <pc:docMk/>
            <pc:sldMk cId="1297177888" sldId="293"/>
            <ac:spMk id="5" creationId="{ADA2B1AF-D179-76AC-4D2F-66D626AAA67F}"/>
          </ac:spMkLst>
        </pc:spChg>
        <pc:spChg chg="add del mod">
          <ac:chgData name="Elfrid Krossbakken" userId="9e012093-0ee3-4f7b-8ab2-1d5e62e751de" providerId="ADAL" clId="{35C18EEC-0B67-44C9-B051-B0E0AF696179}" dt="2024-05-03T09:20:40.922" v="22" actId="931"/>
          <ac:spMkLst>
            <pc:docMk/>
            <pc:sldMk cId="1297177888" sldId="293"/>
            <ac:spMk id="8" creationId="{C8207901-DA29-77EB-9BD1-8028C9D47C87}"/>
          </ac:spMkLst>
        </pc:spChg>
        <pc:spChg chg="add del">
          <ac:chgData name="Elfrid Krossbakken" userId="9e012093-0ee3-4f7b-8ab2-1d5e62e751de" providerId="ADAL" clId="{35C18EEC-0B67-44C9-B051-B0E0AF696179}" dt="2024-05-03T09:17:58.296" v="19" actId="26606"/>
          <ac:spMkLst>
            <pc:docMk/>
            <pc:sldMk cId="1297177888" sldId="293"/>
            <ac:spMk id="11" creationId="{327D73B4-9F5C-4A64-A179-51B9500CB8B5}"/>
          </ac:spMkLst>
        </pc:spChg>
        <pc:spChg chg="add del">
          <ac:chgData name="Elfrid Krossbakken" userId="9e012093-0ee3-4f7b-8ab2-1d5e62e751de" providerId="ADAL" clId="{35C18EEC-0B67-44C9-B051-B0E0AF696179}" dt="2024-05-03T09:17:58.296" v="19" actId="26606"/>
          <ac:spMkLst>
            <pc:docMk/>
            <pc:sldMk cId="1297177888" sldId="293"/>
            <ac:spMk id="13" creationId="{C1F06963-6374-4B48-844F-071A9BAAAE02}"/>
          </ac:spMkLst>
        </pc:spChg>
        <pc:spChg chg="add del">
          <ac:chgData name="Elfrid Krossbakken" userId="9e012093-0ee3-4f7b-8ab2-1d5e62e751de" providerId="ADAL" clId="{35C18EEC-0B67-44C9-B051-B0E0AF696179}" dt="2024-05-03T09:17:58.296" v="19" actId="26606"/>
          <ac:spMkLst>
            <pc:docMk/>
            <pc:sldMk cId="1297177888" sldId="293"/>
            <ac:spMk id="15" creationId="{6CB927A4-E432-4310-9CD5-E89FF5063179}"/>
          </ac:spMkLst>
        </pc:spChg>
        <pc:spChg chg="add del">
          <ac:chgData name="Elfrid Krossbakken" userId="9e012093-0ee3-4f7b-8ab2-1d5e62e751de" providerId="ADAL" clId="{35C18EEC-0B67-44C9-B051-B0E0AF696179}" dt="2024-05-03T09:17:58.296" v="19" actId="26606"/>
          <ac:spMkLst>
            <pc:docMk/>
            <pc:sldMk cId="1297177888" sldId="293"/>
            <ac:spMk id="17" creationId="{1453BF6C-B012-48B7-B4E8-6D7AC7C27D02}"/>
          </ac:spMkLst>
        </pc:spChg>
        <pc:spChg chg="add del">
          <ac:chgData name="Elfrid Krossbakken" userId="9e012093-0ee3-4f7b-8ab2-1d5e62e751de" providerId="ADAL" clId="{35C18EEC-0B67-44C9-B051-B0E0AF696179}" dt="2024-05-03T09:17:58.296" v="19" actId="26606"/>
          <ac:spMkLst>
            <pc:docMk/>
            <pc:sldMk cId="1297177888" sldId="293"/>
            <ac:spMk id="19" creationId="{E3020543-B24B-4EC4-8FFC-8DD88EEA91A8}"/>
          </ac:spMkLst>
        </pc:spChg>
        <pc:spChg chg="add del">
          <ac:chgData name="Elfrid Krossbakken" userId="9e012093-0ee3-4f7b-8ab2-1d5e62e751de" providerId="ADAL" clId="{35C18EEC-0B67-44C9-B051-B0E0AF696179}" dt="2024-05-03T09:20:48.915" v="29" actId="26606"/>
          <ac:spMkLst>
            <pc:docMk/>
            <pc:sldMk cId="1297177888" sldId="293"/>
            <ac:spMk id="23" creationId="{743AA782-23D1-4521-8CAD-47662984AA08}"/>
          </ac:spMkLst>
        </pc:spChg>
        <pc:spChg chg="add del">
          <ac:chgData name="Elfrid Krossbakken" userId="9e012093-0ee3-4f7b-8ab2-1d5e62e751de" providerId="ADAL" clId="{35C18EEC-0B67-44C9-B051-B0E0AF696179}" dt="2024-05-03T09:20:48.915" v="29" actId="26606"/>
          <ac:spMkLst>
            <pc:docMk/>
            <pc:sldMk cId="1297177888" sldId="293"/>
            <ac:spMk id="24" creationId="{71877DBC-BB60-40F0-AC93-2ACDBAAE60CE}"/>
          </ac:spMkLst>
        </pc:spChg>
        <pc:spChg chg="add del">
          <ac:chgData name="Elfrid Krossbakken" userId="9e012093-0ee3-4f7b-8ab2-1d5e62e751de" providerId="ADAL" clId="{35C18EEC-0B67-44C9-B051-B0E0AF696179}" dt="2024-05-03T09:20:46.406" v="26" actId="26606"/>
          <ac:spMkLst>
            <pc:docMk/>
            <pc:sldMk cId="1297177888" sldId="293"/>
            <ac:spMk id="29" creationId="{743AA782-23D1-4521-8CAD-47662984AA08}"/>
          </ac:spMkLst>
        </pc:spChg>
        <pc:spChg chg="add del">
          <ac:chgData name="Elfrid Krossbakken" userId="9e012093-0ee3-4f7b-8ab2-1d5e62e751de" providerId="ADAL" clId="{35C18EEC-0B67-44C9-B051-B0E0AF696179}" dt="2024-05-03T09:20:46.406" v="26" actId="26606"/>
          <ac:spMkLst>
            <pc:docMk/>
            <pc:sldMk cId="1297177888" sldId="293"/>
            <ac:spMk id="31" creationId="{71877DBC-BB60-40F0-AC93-2ACDBAAE60CE}"/>
          </ac:spMkLst>
        </pc:spChg>
        <pc:spChg chg="add del">
          <ac:chgData name="Elfrid Krossbakken" userId="9e012093-0ee3-4f7b-8ab2-1d5e62e751de" providerId="ADAL" clId="{35C18EEC-0B67-44C9-B051-B0E0AF696179}" dt="2024-05-03T09:20:48.909" v="28" actId="26606"/>
          <ac:spMkLst>
            <pc:docMk/>
            <pc:sldMk cId="1297177888" sldId="293"/>
            <ac:spMk id="33" creationId="{6CB927A4-E432-4310-9CD5-E89FF5063179}"/>
          </ac:spMkLst>
        </pc:spChg>
        <pc:spChg chg="add del">
          <ac:chgData name="Elfrid Krossbakken" userId="9e012093-0ee3-4f7b-8ab2-1d5e62e751de" providerId="ADAL" clId="{35C18EEC-0B67-44C9-B051-B0E0AF696179}" dt="2024-05-03T09:20:48.909" v="28" actId="26606"/>
          <ac:spMkLst>
            <pc:docMk/>
            <pc:sldMk cId="1297177888" sldId="293"/>
            <ac:spMk id="34" creationId="{327D73B4-9F5C-4A64-A179-51B9500CB8B5}"/>
          </ac:spMkLst>
        </pc:spChg>
        <pc:spChg chg="add del">
          <ac:chgData name="Elfrid Krossbakken" userId="9e012093-0ee3-4f7b-8ab2-1d5e62e751de" providerId="ADAL" clId="{35C18EEC-0B67-44C9-B051-B0E0AF696179}" dt="2024-05-03T09:20:48.909" v="28" actId="26606"/>
          <ac:spMkLst>
            <pc:docMk/>
            <pc:sldMk cId="1297177888" sldId="293"/>
            <ac:spMk id="35" creationId="{1453BF6C-B012-48B7-B4E8-6D7AC7C27D02}"/>
          </ac:spMkLst>
        </pc:spChg>
        <pc:spChg chg="add del">
          <ac:chgData name="Elfrid Krossbakken" userId="9e012093-0ee3-4f7b-8ab2-1d5e62e751de" providerId="ADAL" clId="{35C18EEC-0B67-44C9-B051-B0E0AF696179}" dt="2024-05-03T09:20:48.909" v="28" actId="26606"/>
          <ac:spMkLst>
            <pc:docMk/>
            <pc:sldMk cId="1297177888" sldId="293"/>
            <ac:spMk id="36" creationId="{C1F06963-6374-4B48-844F-071A9BAAAE02}"/>
          </ac:spMkLst>
        </pc:spChg>
        <pc:spChg chg="add del">
          <ac:chgData name="Elfrid Krossbakken" userId="9e012093-0ee3-4f7b-8ab2-1d5e62e751de" providerId="ADAL" clId="{35C18EEC-0B67-44C9-B051-B0E0AF696179}" dt="2024-05-03T09:20:48.909" v="28" actId="26606"/>
          <ac:spMkLst>
            <pc:docMk/>
            <pc:sldMk cId="1297177888" sldId="293"/>
            <ac:spMk id="37" creationId="{E3020543-B24B-4EC4-8FFC-8DD88EEA91A8}"/>
          </ac:spMkLst>
        </pc:spChg>
        <pc:spChg chg="add del">
          <ac:chgData name="Elfrid Krossbakken" userId="9e012093-0ee3-4f7b-8ab2-1d5e62e751de" providerId="ADAL" clId="{35C18EEC-0B67-44C9-B051-B0E0AF696179}" dt="2024-05-03T14:45:31.840" v="144" actId="26606"/>
          <ac:spMkLst>
            <pc:docMk/>
            <pc:sldMk cId="1297177888" sldId="293"/>
            <ac:spMk id="41" creationId="{743AA782-23D1-4521-8CAD-47662984AA08}"/>
          </ac:spMkLst>
        </pc:spChg>
        <pc:spChg chg="add del">
          <ac:chgData name="Elfrid Krossbakken" userId="9e012093-0ee3-4f7b-8ab2-1d5e62e751de" providerId="ADAL" clId="{35C18EEC-0B67-44C9-B051-B0E0AF696179}" dt="2024-05-03T14:45:31.840" v="144" actId="26606"/>
          <ac:spMkLst>
            <pc:docMk/>
            <pc:sldMk cId="1297177888" sldId="293"/>
            <ac:spMk id="42" creationId="{71877DBC-BB60-40F0-AC93-2ACDBAAE60CE}"/>
          </ac:spMkLst>
        </pc:spChg>
        <pc:spChg chg="add del">
          <ac:chgData name="Elfrid Krossbakken" userId="9e012093-0ee3-4f7b-8ab2-1d5e62e751de" providerId="ADAL" clId="{35C18EEC-0B67-44C9-B051-B0E0AF696179}" dt="2024-05-03T14:45:31.835" v="143" actId="26606"/>
          <ac:spMkLst>
            <pc:docMk/>
            <pc:sldMk cId="1297177888" sldId="293"/>
            <ac:spMk id="47" creationId="{743AA782-23D1-4521-8CAD-47662984AA08}"/>
          </ac:spMkLst>
        </pc:spChg>
        <pc:spChg chg="add del">
          <ac:chgData name="Elfrid Krossbakken" userId="9e012093-0ee3-4f7b-8ab2-1d5e62e751de" providerId="ADAL" clId="{35C18EEC-0B67-44C9-B051-B0E0AF696179}" dt="2024-05-03T14:45:31.835" v="143" actId="26606"/>
          <ac:spMkLst>
            <pc:docMk/>
            <pc:sldMk cId="1297177888" sldId="293"/>
            <ac:spMk id="49" creationId="{650D18FE-0824-4A46-B22C-A86B52E5780A}"/>
          </ac:spMkLst>
        </pc:spChg>
        <pc:spChg chg="add del">
          <ac:chgData name="Elfrid Krossbakken" userId="9e012093-0ee3-4f7b-8ab2-1d5e62e751de" providerId="ADAL" clId="{35C18EEC-0B67-44C9-B051-B0E0AF696179}" dt="2024-05-06T08:50:11.010" v="149" actId="26606"/>
          <ac:spMkLst>
            <pc:docMk/>
            <pc:sldMk cId="1297177888" sldId="293"/>
            <ac:spMk id="51" creationId="{743AA782-23D1-4521-8CAD-47662984AA08}"/>
          </ac:spMkLst>
        </pc:spChg>
        <pc:spChg chg="add del">
          <ac:chgData name="Elfrid Krossbakken" userId="9e012093-0ee3-4f7b-8ab2-1d5e62e751de" providerId="ADAL" clId="{35C18EEC-0B67-44C9-B051-B0E0AF696179}" dt="2024-05-06T08:50:11.010" v="149" actId="26606"/>
          <ac:spMkLst>
            <pc:docMk/>
            <pc:sldMk cId="1297177888" sldId="293"/>
            <ac:spMk id="52" creationId="{71877DBC-BB60-40F0-AC93-2ACDBAAE60CE}"/>
          </ac:spMkLst>
        </pc:spChg>
        <pc:spChg chg="add">
          <ac:chgData name="Elfrid Krossbakken" userId="9e012093-0ee3-4f7b-8ab2-1d5e62e751de" providerId="ADAL" clId="{35C18EEC-0B67-44C9-B051-B0E0AF696179}" dt="2024-05-06T08:50:11.010" v="149" actId="26606"/>
          <ac:spMkLst>
            <pc:docMk/>
            <pc:sldMk cId="1297177888" sldId="293"/>
            <ac:spMk id="57" creationId="{F13C74B1-5B17-4795-BED0-7140497B445A}"/>
          </ac:spMkLst>
        </pc:spChg>
        <pc:spChg chg="add">
          <ac:chgData name="Elfrid Krossbakken" userId="9e012093-0ee3-4f7b-8ab2-1d5e62e751de" providerId="ADAL" clId="{35C18EEC-0B67-44C9-B051-B0E0AF696179}" dt="2024-05-06T08:50:11.010" v="149" actId="26606"/>
          <ac:spMkLst>
            <pc:docMk/>
            <pc:sldMk cId="1297177888" sldId="293"/>
            <ac:spMk id="59" creationId="{D4974D33-8DC5-464E-8C6D-BE58F0669C17}"/>
          </ac:spMkLst>
        </pc:spChg>
        <pc:picChg chg="add del mod">
          <ac:chgData name="Elfrid Krossbakken" userId="9e012093-0ee3-4f7b-8ab2-1d5e62e751de" providerId="ADAL" clId="{35C18EEC-0B67-44C9-B051-B0E0AF696179}" dt="2024-05-03T09:20:21.061" v="21" actId="21"/>
          <ac:picMkLst>
            <pc:docMk/>
            <pc:sldMk cId="1297177888" sldId="293"/>
            <ac:picMk id="6" creationId="{FED90467-7BEE-A56A-6C66-D03CAD2EDC6E}"/>
          </ac:picMkLst>
        </pc:picChg>
        <pc:picChg chg="add mod">
          <ac:chgData name="Elfrid Krossbakken" userId="9e012093-0ee3-4f7b-8ab2-1d5e62e751de" providerId="ADAL" clId="{35C18EEC-0B67-44C9-B051-B0E0AF696179}" dt="2024-05-06T08:50:11.010" v="149" actId="26606"/>
          <ac:picMkLst>
            <pc:docMk/>
            <pc:sldMk cId="1297177888" sldId="293"/>
            <ac:picMk id="7" creationId="{D2C0791A-3B69-E230-20C2-D676D30E8C1B}"/>
          </ac:picMkLst>
        </pc:picChg>
        <pc:picChg chg="add del mod">
          <ac:chgData name="Elfrid Krossbakken" userId="9e012093-0ee3-4f7b-8ab2-1d5e62e751de" providerId="ADAL" clId="{35C18EEC-0B67-44C9-B051-B0E0AF696179}" dt="2024-05-06T08:49:48.602" v="145" actId="21"/>
          <ac:picMkLst>
            <pc:docMk/>
            <pc:sldMk cId="1297177888" sldId="293"/>
            <ac:picMk id="10" creationId="{21D45397-BE03-815E-AB15-94915493FBE9}"/>
          </ac:picMkLst>
        </pc:picChg>
        <pc:cxnChg chg="add del">
          <ac:chgData name="Elfrid Krossbakken" userId="9e012093-0ee3-4f7b-8ab2-1d5e62e751de" providerId="ADAL" clId="{35C18EEC-0B67-44C9-B051-B0E0AF696179}" dt="2024-05-03T09:17:58.296" v="19" actId="26606"/>
          <ac:cxnSpMkLst>
            <pc:docMk/>
            <pc:sldMk cId="1297177888" sldId="293"/>
            <ac:cxnSpMk id="21" creationId="{C49DA8F6-BCC1-4447-B54C-57856834B94B}"/>
          </ac:cxnSpMkLst>
        </pc:cxnChg>
        <pc:cxnChg chg="add del">
          <ac:chgData name="Elfrid Krossbakken" userId="9e012093-0ee3-4f7b-8ab2-1d5e62e751de" providerId="ADAL" clId="{35C18EEC-0B67-44C9-B051-B0E0AF696179}" dt="2024-05-03T09:20:48.909" v="28" actId="26606"/>
          <ac:cxnSpMkLst>
            <pc:docMk/>
            <pc:sldMk cId="1297177888" sldId="293"/>
            <ac:cxnSpMk id="39" creationId="{C49DA8F6-BCC1-4447-B54C-57856834B94B}"/>
          </ac:cxnSpMkLst>
        </pc:cxnChg>
      </pc:sldChg>
      <pc:sldChg chg="addSp delSp modSp mod setBg modNotesTx">
        <pc:chgData name="Elfrid Krossbakken" userId="9e012093-0ee3-4f7b-8ab2-1d5e62e751de" providerId="ADAL" clId="{35C18EEC-0B67-44C9-B051-B0E0AF696179}" dt="2024-05-16T13:04:21.517" v="6296" actId="26606"/>
        <pc:sldMkLst>
          <pc:docMk/>
          <pc:sldMk cId="2472506349" sldId="294"/>
        </pc:sldMkLst>
        <pc:spChg chg="mod">
          <ac:chgData name="Elfrid Krossbakken" userId="9e012093-0ee3-4f7b-8ab2-1d5e62e751de" providerId="ADAL" clId="{35C18EEC-0B67-44C9-B051-B0E0AF696179}" dt="2024-05-16T13:04:21.517" v="6296" actId="26606"/>
          <ac:spMkLst>
            <pc:docMk/>
            <pc:sldMk cId="2472506349" sldId="294"/>
            <ac:spMk id="2" creationId="{BC5D5510-8CB3-6E37-21A7-13E7899DCFDB}"/>
          </ac:spMkLst>
        </pc:spChg>
        <pc:spChg chg="mod">
          <ac:chgData name="Elfrid Krossbakken" userId="9e012093-0ee3-4f7b-8ab2-1d5e62e751de" providerId="ADAL" clId="{35C18EEC-0B67-44C9-B051-B0E0AF696179}" dt="2024-05-16T13:04:21.517" v="6296" actId="26606"/>
          <ac:spMkLst>
            <pc:docMk/>
            <pc:sldMk cId="2472506349" sldId="294"/>
            <ac:spMk id="3" creationId="{9F60AF9C-405C-D8D4-1BAB-EA52957402CE}"/>
          </ac:spMkLst>
        </pc:spChg>
        <pc:spChg chg="add del">
          <ac:chgData name="Elfrid Krossbakken" userId="9e012093-0ee3-4f7b-8ab2-1d5e62e751de" providerId="ADAL" clId="{35C18EEC-0B67-44C9-B051-B0E0AF696179}" dt="2024-05-16T13:04:21.517" v="6296" actId="26606"/>
          <ac:spMkLst>
            <pc:docMk/>
            <pc:sldMk cId="2472506349" sldId="294"/>
            <ac:spMk id="8" creationId="{C2554CA6-288E-4202-BC52-2E5A8F0C0AED}"/>
          </ac:spMkLst>
        </pc:spChg>
        <pc:spChg chg="add del">
          <ac:chgData name="Elfrid Krossbakken" userId="9e012093-0ee3-4f7b-8ab2-1d5e62e751de" providerId="ADAL" clId="{35C18EEC-0B67-44C9-B051-B0E0AF696179}" dt="2024-05-16T13:04:21.517" v="6296" actId="26606"/>
          <ac:spMkLst>
            <pc:docMk/>
            <pc:sldMk cId="2472506349" sldId="294"/>
            <ac:spMk id="10" creationId="{B10BB131-AC8E-4A8E-A5D1-36260F720C3B}"/>
          </ac:spMkLst>
        </pc:spChg>
        <pc:spChg chg="add del">
          <ac:chgData name="Elfrid Krossbakken" userId="9e012093-0ee3-4f7b-8ab2-1d5e62e751de" providerId="ADAL" clId="{35C18EEC-0B67-44C9-B051-B0E0AF696179}" dt="2024-05-16T13:04:21.517" v="6296" actId="26606"/>
          <ac:spMkLst>
            <pc:docMk/>
            <pc:sldMk cId="2472506349" sldId="294"/>
            <ac:spMk id="12" creationId="{5B7778FC-632E-4DCA-A7CB-0D7731CCF970}"/>
          </ac:spMkLst>
        </pc:spChg>
        <pc:spChg chg="add del">
          <ac:chgData name="Elfrid Krossbakken" userId="9e012093-0ee3-4f7b-8ab2-1d5e62e751de" providerId="ADAL" clId="{35C18EEC-0B67-44C9-B051-B0E0AF696179}" dt="2024-05-16T13:04:21.517" v="6296" actId="26606"/>
          <ac:spMkLst>
            <pc:docMk/>
            <pc:sldMk cId="2472506349" sldId="294"/>
            <ac:spMk id="14" creationId="{FA23A907-97FB-4A8F-880A-DD77401C4296}"/>
          </ac:spMkLst>
        </pc:spChg>
        <pc:spChg chg="add del">
          <ac:chgData name="Elfrid Krossbakken" userId="9e012093-0ee3-4f7b-8ab2-1d5e62e751de" providerId="ADAL" clId="{35C18EEC-0B67-44C9-B051-B0E0AF696179}" dt="2024-05-16T13:04:21.517" v="6295" actId="26606"/>
          <ac:spMkLst>
            <pc:docMk/>
            <pc:sldMk cId="2472506349" sldId="294"/>
            <ac:spMk id="19" creationId="{3B1FBD85-8991-2A31-6956-1A07186D5C91}"/>
          </ac:spMkLst>
        </pc:spChg>
        <pc:spChg chg="add del">
          <ac:chgData name="Elfrid Krossbakken" userId="9e012093-0ee3-4f7b-8ab2-1d5e62e751de" providerId="ADAL" clId="{35C18EEC-0B67-44C9-B051-B0E0AF696179}" dt="2024-05-16T13:04:21.517" v="6295" actId="26606"/>
          <ac:spMkLst>
            <pc:docMk/>
            <pc:sldMk cId="2472506349" sldId="294"/>
            <ac:spMk id="21" creationId="{D252BC7B-4F7B-6E34-71DB-D06EFE32DC26}"/>
          </ac:spMkLst>
        </pc:spChg>
        <pc:spChg chg="add del">
          <ac:chgData name="Elfrid Krossbakken" userId="9e012093-0ee3-4f7b-8ab2-1d5e62e751de" providerId="ADAL" clId="{35C18EEC-0B67-44C9-B051-B0E0AF696179}" dt="2024-05-16T13:04:21.517" v="6295" actId="26606"/>
          <ac:spMkLst>
            <pc:docMk/>
            <pc:sldMk cId="2472506349" sldId="294"/>
            <ac:spMk id="23" creationId="{12F97F52-C578-5AB2-B699-50008FCBA822}"/>
          </ac:spMkLst>
        </pc:spChg>
        <pc:cxnChg chg="add">
          <ac:chgData name="Elfrid Krossbakken" userId="9e012093-0ee3-4f7b-8ab2-1d5e62e751de" providerId="ADAL" clId="{35C18EEC-0B67-44C9-B051-B0E0AF696179}" dt="2024-05-16T13:04:21.517" v="6296" actId="26606"/>
          <ac:cxnSpMkLst>
            <pc:docMk/>
            <pc:sldMk cId="2472506349" sldId="294"/>
            <ac:cxnSpMk id="25" creationId="{00CD8E7C-C23B-A3B9-B18A-838AED877A40}"/>
          </ac:cxnSpMkLst>
        </pc:cxnChg>
      </pc:sldChg>
      <pc:sldChg chg="addSp delSp modSp del mod chgLayout">
        <pc:chgData name="Elfrid Krossbakken" userId="9e012093-0ee3-4f7b-8ab2-1d5e62e751de" providerId="ADAL" clId="{35C18EEC-0B67-44C9-B051-B0E0AF696179}" dt="2024-05-06T09:01:09.830" v="241" actId="2696"/>
        <pc:sldMkLst>
          <pc:docMk/>
          <pc:sldMk cId="4172287411" sldId="295"/>
        </pc:sldMkLst>
        <pc:spChg chg="mod ord">
          <ac:chgData name="Elfrid Krossbakken" userId="9e012093-0ee3-4f7b-8ab2-1d5e62e751de" providerId="ADAL" clId="{35C18EEC-0B67-44C9-B051-B0E0AF696179}" dt="2024-05-03T13:50:52.771" v="47" actId="700"/>
          <ac:spMkLst>
            <pc:docMk/>
            <pc:sldMk cId="4172287411" sldId="295"/>
            <ac:spMk id="2" creationId="{D7FBA9BC-1826-A774-96CB-6BEC1382DC50}"/>
          </ac:spMkLst>
        </pc:spChg>
        <pc:spChg chg="mod ord">
          <ac:chgData name="Elfrid Krossbakken" userId="9e012093-0ee3-4f7b-8ab2-1d5e62e751de" providerId="ADAL" clId="{35C18EEC-0B67-44C9-B051-B0E0AF696179}" dt="2024-05-03T13:50:52.771" v="47" actId="700"/>
          <ac:spMkLst>
            <pc:docMk/>
            <pc:sldMk cId="4172287411" sldId="295"/>
            <ac:spMk id="3" creationId="{73D688B2-A5A3-C6E3-060F-E954A9A64F3E}"/>
          </ac:spMkLst>
        </pc:spChg>
        <pc:spChg chg="del">
          <ac:chgData name="Elfrid Krossbakken" userId="9e012093-0ee3-4f7b-8ab2-1d5e62e751de" providerId="ADAL" clId="{35C18EEC-0B67-44C9-B051-B0E0AF696179}" dt="2024-05-03T09:24:07.330" v="39"/>
          <ac:spMkLst>
            <pc:docMk/>
            <pc:sldMk cId="4172287411" sldId="295"/>
            <ac:spMk id="4" creationId="{52536C04-1167-27B0-D37B-BE6DEE1932F7}"/>
          </ac:spMkLst>
        </pc:spChg>
        <pc:spChg chg="add del mod">
          <ac:chgData name="Elfrid Krossbakken" userId="9e012093-0ee3-4f7b-8ab2-1d5e62e751de" providerId="ADAL" clId="{35C18EEC-0B67-44C9-B051-B0E0AF696179}" dt="2024-05-06T08:57:59.436" v="188" actId="931"/>
          <ac:spMkLst>
            <pc:docMk/>
            <pc:sldMk cId="4172287411" sldId="295"/>
            <ac:spMk id="5" creationId="{4F4DAAB7-AA7B-8E90-661C-DBA776E672D2}"/>
          </ac:spMkLst>
        </pc:spChg>
        <pc:spChg chg="add del mod">
          <ac:chgData name="Elfrid Krossbakken" userId="9e012093-0ee3-4f7b-8ab2-1d5e62e751de" providerId="ADAL" clId="{35C18EEC-0B67-44C9-B051-B0E0AF696179}" dt="2024-05-03T13:50:22.524" v="43" actId="931"/>
          <ac:spMkLst>
            <pc:docMk/>
            <pc:sldMk cId="4172287411" sldId="295"/>
            <ac:spMk id="7" creationId="{5EAD8507-0681-D2CA-C2E3-E72DEF6F2188}"/>
          </ac:spMkLst>
        </pc:spChg>
        <pc:spChg chg="add del mod">
          <ac:chgData name="Elfrid Krossbakken" userId="9e012093-0ee3-4f7b-8ab2-1d5e62e751de" providerId="ADAL" clId="{35C18EEC-0B67-44C9-B051-B0E0AF696179}" dt="2024-05-03T13:50:52.771" v="47" actId="700"/>
          <ac:spMkLst>
            <pc:docMk/>
            <pc:sldMk cId="4172287411" sldId="295"/>
            <ac:spMk id="8" creationId="{6B1A580C-39C8-9BFF-43AB-BF23C0DF6613}"/>
          </ac:spMkLst>
        </pc:spChg>
        <pc:spChg chg="add del mod ord">
          <ac:chgData name="Elfrid Krossbakken" userId="9e012093-0ee3-4f7b-8ab2-1d5e62e751de" providerId="ADAL" clId="{35C18EEC-0B67-44C9-B051-B0E0AF696179}" dt="2024-05-03T13:51:30.382" v="48" actId="931"/>
          <ac:spMkLst>
            <pc:docMk/>
            <pc:sldMk cId="4172287411" sldId="295"/>
            <ac:spMk id="9" creationId="{1FCDFA91-077F-2E7D-FB66-74EEE956DFEB}"/>
          </ac:spMkLst>
        </pc:spChg>
        <pc:spChg chg="add del mod">
          <ac:chgData name="Elfrid Krossbakken" userId="9e012093-0ee3-4f7b-8ab2-1d5e62e751de" providerId="ADAL" clId="{35C18EEC-0B67-44C9-B051-B0E0AF696179}" dt="2024-05-03T13:52:30.788" v="53" actId="931"/>
          <ac:spMkLst>
            <pc:docMk/>
            <pc:sldMk cId="4172287411" sldId="295"/>
            <ac:spMk id="13" creationId="{C29D9723-20ED-FA38-3F45-4AA422CD35EF}"/>
          </ac:spMkLst>
        </pc:spChg>
        <pc:spChg chg="add del mod">
          <ac:chgData name="Elfrid Krossbakken" userId="9e012093-0ee3-4f7b-8ab2-1d5e62e751de" providerId="ADAL" clId="{35C18EEC-0B67-44C9-B051-B0E0AF696179}" dt="2024-05-03T13:54:07.052" v="100" actId="931"/>
          <ac:spMkLst>
            <pc:docMk/>
            <pc:sldMk cId="4172287411" sldId="295"/>
            <ac:spMk id="18" creationId="{DD9151FC-82C4-6D39-10FC-DB3C2630D241}"/>
          </ac:spMkLst>
        </pc:spChg>
        <pc:graphicFrameChg chg="add del modGraphic">
          <ac:chgData name="Elfrid Krossbakken" userId="9e012093-0ee3-4f7b-8ab2-1d5e62e751de" providerId="ADAL" clId="{35C18EEC-0B67-44C9-B051-B0E0AF696179}" dt="2024-05-06T08:58:46.879" v="192" actId="27309"/>
          <ac:graphicFrameMkLst>
            <pc:docMk/>
            <pc:sldMk cId="4172287411" sldId="295"/>
            <ac:graphicFrameMk id="9" creationId="{A0CA4734-1805-5C08-E75D-6ADC6F4B39F0}"/>
          </ac:graphicFrameMkLst>
        </pc:graphicFrameChg>
        <pc:picChg chg="add del mod">
          <ac:chgData name="Elfrid Krossbakken" userId="9e012093-0ee3-4f7b-8ab2-1d5e62e751de" providerId="ADAL" clId="{35C18EEC-0B67-44C9-B051-B0E0AF696179}" dt="2024-05-03T09:24:13.473" v="40" actId="21"/>
          <ac:picMkLst>
            <pc:docMk/>
            <pc:sldMk cId="4172287411" sldId="295"/>
            <ac:picMk id="5" creationId="{72A64B2E-E9CD-C344-0F15-331C8569EB12}"/>
          </ac:picMkLst>
        </pc:picChg>
        <pc:picChg chg="add del mod">
          <ac:chgData name="Elfrid Krossbakken" userId="9e012093-0ee3-4f7b-8ab2-1d5e62e751de" providerId="ADAL" clId="{35C18EEC-0B67-44C9-B051-B0E0AF696179}" dt="2024-05-03T13:50:40.253" v="46" actId="21"/>
          <ac:picMkLst>
            <pc:docMk/>
            <pc:sldMk cId="4172287411" sldId="295"/>
            <ac:picMk id="5" creationId="{7385A9E7-98EB-8C5E-412E-D3BE394CD0B7}"/>
          </ac:picMkLst>
        </pc:picChg>
        <pc:picChg chg="add mod">
          <ac:chgData name="Elfrid Krossbakken" userId="9e012093-0ee3-4f7b-8ab2-1d5e62e751de" providerId="ADAL" clId="{35C18EEC-0B67-44C9-B051-B0E0AF696179}" dt="2024-05-06T08:58:01.223" v="190" actId="962"/>
          <ac:picMkLst>
            <pc:docMk/>
            <pc:sldMk cId="4172287411" sldId="295"/>
            <ac:picMk id="7" creationId="{CC5E8DE1-851B-05D9-CACC-606DA1BE82F9}"/>
          </ac:picMkLst>
        </pc:picChg>
        <pc:picChg chg="add del mod">
          <ac:chgData name="Elfrid Krossbakken" userId="9e012093-0ee3-4f7b-8ab2-1d5e62e751de" providerId="ADAL" clId="{35C18EEC-0B67-44C9-B051-B0E0AF696179}" dt="2024-05-03T13:52:17.564" v="52" actId="21"/>
          <ac:picMkLst>
            <pc:docMk/>
            <pc:sldMk cId="4172287411" sldId="295"/>
            <ac:picMk id="11" creationId="{7597A5E7-69B0-B2D8-A92B-D64261B21B39}"/>
          </ac:picMkLst>
        </pc:picChg>
        <pc:picChg chg="add del mod">
          <ac:chgData name="Elfrid Krossbakken" userId="9e012093-0ee3-4f7b-8ab2-1d5e62e751de" providerId="ADAL" clId="{35C18EEC-0B67-44C9-B051-B0E0AF696179}" dt="2024-05-03T13:53:40.217" v="99" actId="478"/>
          <ac:picMkLst>
            <pc:docMk/>
            <pc:sldMk cId="4172287411" sldId="295"/>
            <ac:picMk id="15" creationId="{434F6F6B-537B-FB15-1CD9-FDAEB7E31262}"/>
          </ac:picMkLst>
        </pc:picChg>
        <pc:picChg chg="add del mod">
          <ac:chgData name="Elfrid Krossbakken" userId="9e012093-0ee3-4f7b-8ab2-1d5e62e751de" providerId="ADAL" clId="{35C18EEC-0B67-44C9-B051-B0E0AF696179}" dt="2024-05-03T13:53:32.081" v="97" actId="21"/>
          <ac:picMkLst>
            <pc:docMk/>
            <pc:sldMk cId="4172287411" sldId="295"/>
            <ac:picMk id="16" creationId="{7A3ADCEC-C3CE-D74C-7AAF-603CD29B4ACB}"/>
          </ac:picMkLst>
        </pc:picChg>
        <pc:picChg chg="add del mod">
          <ac:chgData name="Elfrid Krossbakken" userId="9e012093-0ee3-4f7b-8ab2-1d5e62e751de" providerId="ADAL" clId="{35C18EEC-0B67-44C9-B051-B0E0AF696179}" dt="2024-05-06T08:57:46.567" v="187" actId="21"/>
          <ac:picMkLst>
            <pc:docMk/>
            <pc:sldMk cId="4172287411" sldId="295"/>
            <ac:picMk id="20" creationId="{07B2E63E-9005-4134-58EC-B96D4F6523BF}"/>
          </ac:picMkLst>
        </pc:picChg>
      </pc:sldChg>
      <pc:sldChg chg="modAnim">
        <pc:chgData name="Elfrid Krossbakken" userId="9e012093-0ee3-4f7b-8ab2-1d5e62e751de" providerId="ADAL" clId="{35C18EEC-0B67-44C9-B051-B0E0AF696179}" dt="2024-04-29T11:51:31.381" v="4"/>
        <pc:sldMkLst>
          <pc:docMk/>
          <pc:sldMk cId="810512967" sldId="296"/>
        </pc:sldMkLst>
      </pc:sldChg>
      <pc:sldChg chg="modSp mod">
        <pc:chgData name="Elfrid Krossbakken" userId="9e012093-0ee3-4f7b-8ab2-1d5e62e751de" providerId="ADAL" clId="{35C18EEC-0B67-44C9-B051-B0E0AF696179}" dt="2024-05-06T11:42:30.519" v="1163" actId="20577"/>
        <pc:sldMkLst>
          <pc:docMk/>
          <pc:sldMk cId="2502868559" sldId="297"/>
        </pc:sldMkLst>
        <pc:spChg chg="mod">
          <ac:chgData name="Elfrid Krossbakken" userId="9e012093-0ee3-4f7b-8ab2-1d5e62e751de" providerId="ADAL" clId="{35C18EEC-0B67-44C9-B051-B0E0AF696179}" dt="2024-05-06T11:42:30.519" v="1163" actId="20577"/>
          <ac:spMkLst>
            <pc:docMk/>
            <pc:sldMk cId="2502868559" sldId="297"/>
            <ac:spMk id="3" creationId="{2DE54526-2369-A9F3-AD49-2B511F8C4724}"/>
          </ac:spMkLst>
        </pc:spChg>
      </pc:sldChg>
      <pc:sldChg chg="addSp delSp modSp mod setBg modNotesTx">
        <pc:chgData name="Elfrid Krossbakken" userId="9e012093-0ee3-4f7b-8ab2-1d5e62e751de" providerId="ADAL" clId="{35C18EEC-0B67-44C9-B051-B0E0AF696179}" dt="2024-05-16T10:39:26.288" v="6287" actId="26606"/>
        <pc:sldMkLst>
          <pc:docMk/>
          <pc:sldMk cId="3088286253" sldId="298"/>
        </pc:sldMkLst>
        <pc:spChg chg="mod">
          <ac:chgData name="Elfrid Krossbakken" userId="9e012093-0ee3-4f7b-8ab2-1d5e62e751de" providerId="ADAL" clId="{35C18EEC-0B67-44C9-B051-B0E0AF696179}" dt="2024-05-16T10:39:26.276" v="6286" actId="26606"/>
          <ac:spMkLst>
            <pc:docMk/>
            <pc:sldMk cId="3088286253" sldId="298"/>
            <ac:spMk id="2" creationId="{733D0601-BFC8-DFEC-7A25-2EEC255E2473}"/>
          </ac:spMkLst>
        </pc:spChg>
        <pc:spChg chg="mod ord">
          <ac:chgData name="Elfrid Krossbakken" userId="9e012093-0ee3-4f7b-8ab2-1d5e62e751de" providerId="ADAL" clId="{35C18EEC-0B67-44C9-B051-B0E0AF696179}" dt="2024-05-16T10:39:26.288" v="6287" actId="26606"/>
          <ac:spMkLst>
            <pc:docMk/>
            <pc:sldMk cId="3088286253" sldId="298"/>
            <ac:spMk id="3" creationId="{18C7042C-826D-42E0-5430-8DCB7D056BDE}"/>
          </ac:spMkLst>
        </pc:spChg>
        <pc:spChg chg="del">
          <ac:chgData name="Elfrid Krossbakken" userId="9e012093-0ee3-4f7b-8ab2-1d5e62e751de" providerId="ADAL" clId="{35C18EEC-0B67-44C9-B051-B0E0AF696179}" dt="2024-05-06T09:12:26.261" v="591" actId="931"/>
          <ac:spMkLst>
            <pc:docMk/>
            <pc:sldMk cId="3088286253" sldId="298"/>
            <ac:spMk id="4" creationId="{0C44987C-D99D-FB2A-4708-EEBF57691305}"/>
          </ac:spMkLst>
        </pc:spChg>
        <pc:spChg chg="add del">
          <ac:chgData name="Elfrid Krossbakken" userId="9e012093-0ee3-4f7b-8ab2-1d5e62e751de" providerId="ADAL" clId="{35C18EEC-0B67-44C9-B051-B0E0AF696179}" dt="2024-05-16T10:39:26.288" v="6287" actId="26606"/>
          <ac:spMkLst>
            <pc:docMk/>
            <pc:sldMk cId="3088286253" sldId="298"/>
            <ac:spMk id="11" creationId="{F13C74B1-5B17-4795-BED0-7140497B445A}"/>
          </ac:spMkLst>
        </pc:spChg>
        <pc:spChg chg="add del">
          <ac:chgData name="Elfrid Krossbakken" userId="9e012093-0ee3-4f7b-8ab2-1d5e62e751de" providerId="ADAL" clId="{35C18EEC-0B67-44C9-B051-B0E0AF696179}" dt="2024-05-16T10:39:26.288" v="6287" actId="26606"/>
          <ac:spMkLst>
            <pc:docMk/>
            <pc:sldMk cId="3088286253" sldId="298"/>
            <ac:spMk id="13" creationId="{D4974D33-8DC5-464E-8C6D-BE58F0669C17}"/>
          </ac:spMkLst>
        </pc:spChg>
        <pc:spChg chg="add del">
          <ac:chgData name="Elfrid Krossbakken" userId="9e012093-0ee3-4f7b-8ab2-1d5e62e751de" providerId="ADAL" clId="{35C18EEC-0B67-44C9-B051-B0E0AF696179}" dt="2024-05-16T10:39:26.276" v="6286" actId="26606"/>
          <ac:spMkLst>
            <pc:docMk/>
            <pc:sldMk cId="3088286253" sldId="298"/>
            <ac:spMk id="18" creationId="{2C61293E-6EBE-43EF-A52C-9BEBFD7679D4}"/>
          </ac:spMkLst>
        </pc:spChg>
        <pc:spChg chg="add del">
          <ac:chgData name="Elfrid Krossbakken" userId="9e012093-0ee3-4f7b-8ab2-1d5e62e751de" providerId="ADAL" clId="{35C18EEC-0B67-44C9-B051-B0E0AF696179}" dt="2024-05-16T10:39:26.276" v="6286" actId="26606"/>
          <ac:spMkLst>
            <pc:docMk/>
            <pc:sldMk cId="3088286253" sldId="298"/>
            <ac:spMk id="20" creationId="{21540236-BFD5-4A9D-8840-4703E7F76825}"/>
          </ac:spMkLst>
        </pc:spChg>
        <pc:spChg chg="add">
          <ac:chgData name="Elfrid Krossbakken" userId="9e012093-0ee3-4f7b-8ab2-1d5e62e751de" providerId="ADAL" clId="{35C18EEC-0B67-44C9-B051-B0E0AF696179}" dt="2024-05-16T10:39:26.288" v="6287" actId="26606"/>
          <ac:spMkLst>
            <pc:docMk/>
            <pc:sldMk cId="3088286253" sldId="298"/>
            <ac:spMk id="22" creationId="{F13C74B1-5B17-4795-BED0-7140497B445A}"/>
          </ac:spMkLst>
        </pc:spChg>
        <pc:spChg chg="add">
          <ac:chgData name="Elfrid Krossbakken" userId="9e012093-0ee3-4f7b-8ab2-1d5e62e751de" providerId="ADAL" clId="{35C18EEC-0B67-44C9-B051-B0E0AF696179}" dt="2024-05-16T10:39:26.288" v="6287" actId="26606"/>
          <ac:spMkLst>
            <pc:docMk/>
            <pc:sldMk cId="3088286253" sldId="298"/>
            <ac:spMk id="23" creationId="{D4974D33-8DC5-464E-8C6D-BE58F0669C17}"/>
          </ac:spMkLst>
        </pc:spChg>
        <pc:picChg chg="add mod">
          <ac:chgData name="Elfrid Krossbakken" userId="9e012093-0ee3-4f7b-8ab2-1d5e62e751de" providerId="ADAL" clId="{35C18EEC-0B67-44C9-B051-B0E0AF696179}" dt="2024-05-16T10:39:26.276" v="6286" actId="26606"/>
          <ac:picMkLst>
            <pc:docMk/>
            <pc:sldMk cId="3088286253" sldId="298"/>
            <ac:picMk id="6" creationId="{DADC8E92-7194-29C1-7DBD-969F56A88C9D}"/>
          </ac:picMkLst>
        </pc:picChg>
      </pc:sldChg>
      <pc:sldChg chg="modSp mod">
        <pc:chgData name="Elfrid Krossbakken" userId="9e012093-0ee3-4f7b-8ab2-1d5e62e751de" providerId="ADAL" clId="{35C18EEC-0B67-44C9-B051-B0E0AF696179}" dt="2024-05-16T07:41:31.761" v="6188" actId="20577"/>
        <pc:sldMkLst>
          <pc:docMk/>
          <pc:sldMk cId="92514699" sldId="299"/>
        </pc:sldMkLst>
        <pc:spChg chg="mod">
          <ac:chgData name="Elfrid Krossbakken" userId="9e012093-0ee3-4f7b-8ab2-1d5e62e751de" providerId="ADAL" clId="{35C18EEC-0B67-44C9-B051-B0E0AF696179}" dt="2024-05-16T07:41:31.761" v="6188" actId="20577"/>
          <ac:spMkLst>
            <pc:docMk/>
            <pc:sldMk cId="92514699" sldId="299"/>
            <ac:spMk id="3" creationId="{29196B66-E60A-F265-5E3D-244402ADC425}"/>
          </ac:spMkLst>
        </pc:spChg>
      </pc:sldChg>
      <pc:sldChg chg="new del">
        <pc:chgData name="Elfrid Krossbakken" userId="9e012093-0ee3-4f7b-8ab2-1d5e62e751de" providerId="ADAL" clId="{35C18EEC-0B67-44C9-B051-B0E0AF696179}" dt="2024-05-03T13:49:49.952" v="42" actId="2696"/>
        <pc:sldMkLst>
          <pc:docMk/>
          <pc:sldMk cId="813912364" sldId="300"/>
        </pc:sldMkLst>
      </pc:sldChg>
      <pc:sldChg chg="addSp delSp modSp new mod setBg modNotesTx">
        <pc:chgData name="Elfrid Krossbakken" userId="9e012093-0ee3-4f7b-8ab2-1d5e62e751de" providerId="ADAL" clId="{35C18EEC-0B67-44C9-B051-B0E0AF696179}" dt="2024-05-10T09:03:20.843" v="6073"/>
        <pc:sldMkLst>
          <pc:docMk/>
          <pc:sldMk cId="2874143273" sldId="300"/>
        </pc:sldMkLst>
        <pc:spChg chg="mod">
          <ac:chgData name="Elfrid Krossbakken" userId="9e012093-0ee3-4f7b-8ab2-1d5e62e751de" providerId="ADAL" clId="{35C18EEC-0B67-44C9-B051-B0E0AF696179}" dt="2024-05-03T13:55:46.349" v="141" actId="26606"/>
          <ac:spMkLst>
            <pc:docMk/>
            <pc:sldMk cId="2874143273" sldId="300"/>
            <ac:spMk id="2" creationId="{E31D8118-AD06-D83C-9B2D-A1C00DD73A52}"/>
          </ac:spMkLst>
        </pc:spChg>
        <pc:spChg chg="add del mod">
          <ac:chgData name="Elfrid Krossbakken" userId="9e012093-0ee3-4f7b-8ab2-1d5e62e751de" providerId="ADAL" clId="{35C18EEC-0B67-44C9-B051-B0E0AF696179}" dt="2024-05-10T09:03:16.537" v="6071" actId="20577"/>
          <ac:spMkLst>
            <pc:docMk/>
            <pc:sldMk cId="2874143273" sldId="300"/>
            <ac:spMk id="3" creationId="{F573F0DB-730C-3445-84DF-E66DDFDB730D}"/>
          </ac:spMkLst>
        </pc:spChg>
        <pc:spChg chg="del">
          <ac:chgData name="Elfrid Krossbakken" userId="9e012093-0ee3-4f7b-8ab2-1d5e62e751de" providerId="ADAL" clId="{35C18EEC-0B67-44C9-B051-B0E0AF696179}" dt="2024-05-03T13:55:43.064" v="138" actId="931"/>
          <ac:spMkLst>
            <pc:docMk/>
            <pc:sldMk cId="2874143273" sldId="300"/>
            <ac:spMk id="4" creationId="{6EF5D038-6D42-5BD4-6E67-4AB2054C2BD8}"/>
          </ac:spMkLst>
        </pc:spChg>
        <pc:spChg chg="add">
          <ac:chgData name="Elfrid Krossbakken" userId="9e012093-0ee3-4f7b-8ab2-1d5e62e751de" providerId="ADAL" clId="{35C18EEC-0B67-44C9-B051-B0E0AF696179}" dt="2024-05-03T13:55:46.349" v="141" actId="26606"/>
          <ac:spMkLst>
            <pc:docMk/>
            <pc:sldMk cId="2874143273" sldId="300"/>
            <ac:spMk id="12" creationId="{F13C74B1-5B17-4795-BED0-7140497B445A}"/>
          </ac:spMkLst>
        </pc:spChg>
        <pc:spChg chg="add">
          <ac:chgData name="Elfrid Krossbakken" userId="9e012093-0ee3-4f7b-8ab2-1d5e62e751de" providerId="ADAL" clId="{35C18EEC-0B67-44C9-B051-B0E0AF696179}" dt="2024-05-03T13:55:46.349" v="141" actId="26606"/>
          <ac:spMkLst>
            <pc:docMk/>
            <pc:sldMk cId="2874143273" sldId="300"/>
            <ac:spMk id="14" creationId="{D4974D33-8DC5-464E-8C6D-BE58F0669C17}"/>
          </ac:spMkLst>
        </pc:spChg>
        <pc:picChg chg="add mod">
          <ac:chgData name="Elfrid Krossbakken" userId="9e012093-0ee3-4f7b-8ab2-1d5e62e751de" providerId="ADAL" clId="{35C18EEC-0B67-44C9-B051-B0E0AF696179}" dt="2024-05-03T13:55:13.595" v="136"/>
          <ac:picMkLst>
            <pc:docMk/>
            <pc:sldMk cId="2874143273" sldId="300"/>
            <ac:picMk id="5" creationId="{997440B3-8C6A-ECAE-80E1-4224993E8C6D}"/>
          </ac:picMkLst>
        </pc:picChg>
        <pc:picChg chg="add mod">
          <ac:chgData name="Elfrid Krossbakken" userId="9e012093-0ee3-4f7b-8ab2-1d5e62e751de" providerId="ADAL" clId="{35C18EEC-0B67-44C9-B051-B0E0AF696179}" dt="2024-05-03T13:55:46.349" v="141" actId="26606"/>
          <ac:picMkLst>
            <pc:docMk/>
            <pc:sldMk cId="2874143273" sldId="300"/>
            <ac:picMk id="7" creationId="{8A37E916-6F56-4556-0C4F-9BA6B8D290DE}"/>
          </ac:picMkLst>
        </pc:picChg>
      </pc:sldChg>
      <pc:sldChg chg="addSp delSp modSp new mod ord setBg modNotesTx">
        <pc:chgData name="Elfrid Krossbakken" userId="9e012093-0ee3-4f7b-8ab2-1d5e62e751de" providerId="ADAL" clId="{35C18EEC-0B67-44C9-B051-B0E0AF696179}" dt="2024-05-10T08:56:47.368" v="5782"/>
        <pc:sldMkLst>
          <pc:docMk/>
          <pc:sldMk cId="4024626267" sldId="301"/>
        </pc:sldMkLst>
        <pc:spChg chg="mod">
          <ac:chgData name="Elfrid Krossbakken" userId="9e012093-0ee3-4f7b-8ab2-1d5e62e751de" providerId="ADAL" clId="{35C18EEC-0B67-44C9-B051-B0E0AF696179}" dt="2024-05-06T09:01:16.934" v="242" actId="20577"/>
          <ac:spMkLst>
            <pc:docMk/>
            <pc:sldMk cId="4024626267" sldId="301"/>
            <ac:spMk id="2" creationId="{B0FC18FD-8B53-9AD2-F4A6-F79CA63562CC}"/>
          </ac:spMkLst>
        </pc:spChg>
        <pc:spChg chg="mod">
          <ac:chgData name="Elfrid Krossbakken" userId="9e012093-0ee3-4f7b-8ab2-1d5e62e751de" providerId="ADAL" clId="{35C18EEC-0B67-44C9-B051-B0E0AF696179}" dt="2024-05-10T08:25:17.840" v="5490" actId="20577"/>
          <ac:spMkLst>
            <pc:docMk/>
            <pc:sldMk cId="4024626267" sldId="301"/>
            <ac:spMk id="3" creationId="{6792A1E6-9ED4-893A-1084-E468C153CBFF}"/>
          </ac:spMkLst>
        </pc:spChg>
        <pc:spChg chg="del">
          <ac:chgData name="Elfrid Krossbakken" userId="9e012093-0ee3-4f7b-8ab2-1d5e62e751de" providerId="ADAL" clId="{35C18EEC-0B67-44C9-B051-B0E0AF696179}" dt="2024-05-06T09:00:16.949" v="195" actId="931"/>
          <ac:spMkLst>
            <pc:docMk/>
            <pc:sldMk cId="4024626267" sldId="301"/>
            <ac:spMk id="4" creationId="{658E4E17-0AF0-0F82-8FC7-C888CF50E1D7}"/>
          </ac:spMkLst>
        </pc:spChg>
        <pc:spChg chg="add">
          <ac:chgData name="Elfrid Krossbakken" userId="9e012093-0ee3-4f7b-8ab2-1d5e62e751de" providerId="ADAL" clId="{35C18EEC-0B67-44C9-B051-B0E0AF696179}" dt="2024-05-06T09:00:23.408" v="198" actId="26606"/>
          <ac:spMkLst>
            <pc:docMk/>
            <pc:sldMk cId="4024626267" sldId="301"/>
            <ac:spMk id="11" creationId="{F13C74B1-5B17-4795-BED0-7140497B445A}"/>
          </ac:spMkLst>
        </pc:spChg>
        <pc:spChg chg="add">
          <ac:chgData name="Elfrid Krossbakken" userId="9e012093-0ee3-4f7b-8ab2-1d5e62e751de" providerId="ADAL" clId="{35C18EEC-0B67-44C9-B051-B0E0AF696179}" dt="2024-05-06T09:00:23.408" v="198" actId="26606"/>
          <ac:spMkLst>
            <pc:docMk/>
            <pc:sldMk cId="4024626267" sldId="301"/>
            <ac:spMk id="13" creationId="{D4974D33-8DC5-464E-8C6D-BE58F0669C17}"/>
          </ac:spMkLst>
        </pc:spChg>
        <pc:picChg chg="add mod">
          <ac:chgData name="Elfrid Krossbakken" userId="9e012093-0ee3-4f7b-8ab2-1d5e62e751de" providerId="ADAL" clId="{35C18EEC-0B67-44C9-B051-B0E0AF696179}" dt="2024-05-06T09:00:23.408" v="198" actId="26606"/>
          <ac:picMkLst>
            <pc:docMk/>
            <pc:sldMk cId="4024626267" sldId="301"/>
            <ac:picMk id="6" creationId="{81E10E20-826B-159B-2EB0-1155AE042543}"/>
          </ac:picMkLst>
        </pc:picChg>
      </pc:sldChg>
      <pc:sldChg chg="addSp delSp modSp mod ord setBg modClrScheme chgLayout modNotesTx">
        <pc:chgData name="Elfrid Krossbakken" userId="9e012093-0ee3-4f7b-8ab2-1d5e62e751de" providerId="ADAL" clId="{35C18EEC-0B67-44C9-B051-B0E0AF696179}" dt="2024-05-16T10:35:34.417" v="6200"/>
        <pc:sldMkLst>
          <pc:docMk/>
          <pc:sldMk cId="3381588320" sldId="303"/>
        </pc:sldMkLst>
        <pc:spChg chg="mod ord">
          <ac:chgData name="Elfrid Krossbakken" userId="9e012093-0ee3-4f7b-8ab2-1d5e62e751de" providerId="ADAL" clId="{35C18EEC-0B67-44C9-B051-B0E0AF696179}" dt="2024-05-09T11:03:42.555" v="1957" actId="26606"/>
          <ac:spMkLst>
            <pc:docMk/>
            <pc:sldMk cId="3381588320" sldId="303"/>
            <ac:spMk id="2" creationId="{F801734B-32BE-995E-0B2B-69A3242639B2}"/>
          </ac:spMkLst>
        </pc:spChg>
        <pc:spChg chg="del mod ord">
          <ac:chgData name="Elfrid Krossbakken" userId="9e012093-0ee3-4f7b-8ab2-1d5e62e751de" providerId="ADAL" clId="{35C18EEC-0B67-44C9-B051-B0E0AF696179}" dt="2024-05-09T10:46:31.231" v="1778" actId="700"/>
          <ac:spMkLst>
            <pc:docMk/>
            <pc:sldMk cId="3381588320" sldId="303"/>
            <ac:spMk id="3" creationId="{2D8E1EE5-2CD5-1734-A38D-7AC7933B353B}"/>
          </ac:spMkLst>
        </pc:spChg>
        <pc:spChg chg="add del mod ord">
          <ac:chgData name="Elfrid Krossbakken" userId="9e012093-0ee3-4f7b-8ab2-1d5e62e751de" providerId="ADAL" clId="{35C18EEC-0B67-44C9-B051-B0E0AF696179}" dt="2024-05-09T10:46:53.951" v="1779" actId="931"/>
          <ac:spMkLst>
            <pc:docMk/>
            <pc:sldMk cId="3381588320" sldId="303"/>
            <ac:spMk id="4" creationId="{89D96646-424F-595C-F8D2-19A8E8119E54}"/>
          </ac:spMkLst>
        </pc:spChg>
        <pc:spChg chg="add del mod ord">
          <ac:chgData name="Elfrid Krossbakken" userId="9e012093-0ee3-4f7b-8ab2-1d5e62e751de" providerId="ADAL" clId="{35C18EEC-0B67-44C9-B051-B0E0AF696179}" dt="2024-05-09T10:47:09.224" v="1782" actId="931"/>
          <ac:spMkLst>
            <pc:docMk/>
            <pc:sldMk cId="3381588320" sldId="303"/>
            <ac:spMk id="5" creationId="{BD45BDDF-7DE3-0EE2-966B-7F211F818A0C}"/>
          </ac:spMkLst>
        </pc:spChg>
        <pc:spChg chg="add del">
          <ac:chgData name="Elfrid Krossbakken" userId="9e012093-0ee3-4f7b-8ab2-1d5e62e751de" providerId="ADAL" clId="{35C18EEC-0B67-44C9-B051-B0E0AF696179}" dt="2024-05-09T10:47:57.860" v="1786" actId="26606"/>
          <ac:spMkLst>
            <pc:docMk/>
            <pc:sldMk cId="3381588320" sldId="303"/>
            <ac:spMk id="14" creationId="{F0087D53-9295-4463-AAE4-D5C626046E9F}"/>
          </ac:spMkLst>
        </pc:spChg>
        <pc:spChg chg="add del">
          <ac:chgData name="Elfrid Krossbakken" userId="9e012093-0ee3-4f7b-8ab2-1d5e62e751de" providerId="ADAL" clId="{35C18EEC-0B67-44C9-B051-B0E0AF696179}" dt="2024-05-09T10:47:57.860" v="1786" actId="26606"/>
          <ac:spMkLst>
            <pc:docMk/>
            <pc:sldMk cId="3381588320" sldId="303"/>
            <ac:spMk id="16" creationId="{D6A9C53F-5F90-40A5-8C85-5412D39C8C68}"/>
          </ac:spMkLst>
        </pc:spChg>
        <pc:spChg chg="add del">
          <ac:chgData name="Elfrid Krossbakken" userId="9e012093-0ee3-4f7b-8ab2-1d5e62e751de" providerId="ADAL" clId="{35C18EEC-0B67-44C9-B051-B0E0AF696179}" dt="2024-05-09T11:00:02.763" v="1923" actId="26606"/>
          <ac:spMkLst>
            <pc:docMk/>
            <pc:sldMk cId="3381588320" sldId="303"/>
            <ac:spMk id="18" creationId="{586B4EF9-43BA-4655-A6FF-1D8E21574C95}"/>
          </ac:spMkLst>
        </pc:spChg>
        <pc:spChg chg="add del">
          <ac:chgData name="Elfrid Krossbakken" userId="9e012093-0ee3-4f7b-8ab2-1d5e62e751de" providerId="ADAL" clId="{35C18EEC-0B67-44C9-B051-B0E0AF696179}" dt="2024-05-09T11:00:02.763" v="1923" actId="26606"/>
          <ac:spMkLst>
            <pc:docMk/>
            <pc:sldMk cId="3381588320" sldId="303"/>
            <ac:spMk id="19" creationId="{197C305C-0E98-44D5-A930-21F23CC52F93}"/>
          </ac:spMkLst>
        </pc:spChg>
        <pc:spChg chg="add del">
          <ac:chgData name="Elfrid Krossbakken" userId="9e012093-0ee3-4f7b-8ab2-1d5e62e751de" providerId="ADAL" clId="{35C18EEC-0B67-44C9-B051-B0E0AF696179}" dt="2024-05-09T11:00:02.763" v="1923" actId="26606"/>
          <ac:spMkLst>
            <pc:docMk/>
            <pc:sldMk cId="3381588320" sldId="303"/>
            <ac:spMk id="20" creationId="{A3473CF9-37EB-43E7-89EF-D2D1C53D1DAC}"/>
          </ac:spMkLst>
        </pc:spChg>
        <pc:spChg chg="add del">
          <ac:chgData name="Elfrid Krossbakken" userId="9e012093-0ee3-4f7b-8ab2-1d5e62e751de" providerId="ADAL" clId="{35C18EEC-0B67-44C9-B051-B0E0AF696179}" dt="2024-05-09T10:59:55.138" v="1918" actId="26606"/>
          <ac:spMkLst>
            <pc:docMk/>
            <pc:sldMk cId="3381588320" sldId="303"/>
            <ac:spMk id="24" creationId="{BA4D9349-1E82-191B-FA45-45B455059F0C}"/>
          </ac:spMkLst>
        </pc:spChg>
        <pc:spChg chg="add del">
          <ac:chgData name="Elfrid Krossbakken" userId="9e012093-0ee3-4f7b-8ab2-1d5e62e751de" providerId="ADAL" clId="{35C18EEC-0B67-44C9-B051-B0E0AF696179}" dt="2024-05-09T10:59:49.594" v="1916" actId="26606"/>
          <ac:spMkLst>
            <pc:docMk/>
            <pc:sldMk cId="3381588320" sldId="303"/>
            <ac:spMk id="25" creationId="{0DF69BD6-A832-49C4-B5FE-69CC90B74E47}"/>
          </ac:spMkLst>
        </pc:spChg>
        <pc:spChg chg="add del">
          <ac:chgData name="Elfrid Krossbakken" userId="9e012093-0ee3-4f7b-8ab2-1d5e62e751de" providerId="ADAL" clId="{35C18EEC-0B67-44C9-B051-B0E0AF696179}" dt="2024-05-09T10:59:55.138" v="1918" actId="26606"/>
          <ac:spMkLst>
            <pc:docMk/>
            <pc:sldMk cId="3381588320" sldId="303"/>
            <ac:spMk id="31" creationId="{C125E75E-F290-415E-9397-4DAC206C5A43}"/>
          </ac:spMkLst>
        </pc:spChg>
        <pc:spChg chg="add del">
          <ac:chgData name="Elfrid Krossbakken" userId="9e012093-0ee3-4f7b-8ab2-1d5e62e751de" providerId="ADAL" clId="{35C18EEC-0B67-44C9-B051-B0E0AF696179}" dt="2024-05-09T10:59:55.138" v="1918" actId="26606"/>
          <ac:spMkLst>
            <pc:docMk/>
            <pc:sldMk cId="3381588320" sldId="303"/>
            <ac:spMk id="32" creationId="{A7C5F937-FDA4-49FD-A135-03738460F694}"/>
          </ac:spMkLst>
        </pc:spChg>
        <pc:spChg chg="add del">
          <ac:chgData name="Elfrid Krossbakken" userId="9e012093-0ee3-4f7b-8ab2-1d5e62e751de" providerId="ADAL" clId="{35C18EEC-0B67-44C9-B051-B0E0AF696179}" dt="2024-05-09T10:59:55.138" v="1918" actId="26606"/>
          <ac:spMkLst>
            <pc:docMk/>
            <pc:sldMk cId="3381588320" sldId="303"/>
            <ac:spMk id="33" creationId="{F515E37C-522A-423F-B958-36BF6614147F}"/>
          </ac:spMkLst>
        </pc:spChg>
        <pc:spChg chg="add del">
          <ac:chgData name="Elfrid Krossbakken" userId="9e012093-0ee3-4f7b-8ab2-1d5e62e751de" providerId="ADAL" clId="{35C18EEC-0B67-44C9-B051-B0E0AF696179}" dt="2024-05-09T10:59:58.605" v="1920" actId="26606"/>
          <ac:spMkLst>
            <pc:docMk/>
            <pc:sldMk cId="3381588320" sldId="303"/>
            <ac:spMk id="35" creationId="{78BA5F19-D5E1-4ECC-BEC2-DF7AEDFD7C50}"/>
          </ac:spMkLst>
        </pc:spChg>
        <pc:spChg chg="add del">
          <ac:chgData name="Elfrid Krossbakken" userId="9e012093-0ee3-4f7b-8ab2-1d5e62e751de" providerId="ADAL" clId="{35C18EEC-0B67-44C9-B051-B0E0AF696179}" dt="2024-05-09T10:59:58.605" v="1920" actId="26606"/>
          <ac:spMkLst>
            <pc:docMk/>
            <pc:sldMk cId="3381588320" sldId="303"/>
            <ac:spMk id="36" creationId="{BB4D578A-F2C4-4EA9-A811-B48E66D63696}"/>
          </ac:spMkLst>
        </pc:spChg>
        <pc:spChg chg="add del">
          <ac:chgData name="Elfrid Krossbakken" userId="9e012093-0ee3-4f7b-8ab2-1d5e62e751de" providerId="ADAL" clId="{35C18EEC-0B67-44C9-B051-B0E0AF696179}" dt="2024-05-09T11:00:02.759" v="1922" actId="26606"/>
          <ac:spMkLst>
            <pc:docMk/>
            <pc:sldMk cId="3381588320" sldId="303"/>
            <ac:spMk id="38" creationId="{0DF69BD6-A832-49C4-B5FE-69CC90B74E47}"/>
          </ac:spMkLst>
        </pc:spChg>
        <pc:spChg chg="add del">
          <ac:chgData name="Elfrid Krossbakken" userId="9e012093-0ee3-4f7b-8ab2-1d5e62e751de" providerId="ADAL" clId="{35C18EEC-0B67-44C9-B051-B0E0AF696179}" dt="2024-05-09T11:03:42.555" v="1957" actId="26606"/>
          <ac:spMkLst>
            <pc:docMk/>
            <pc:sldMk cId="3381588320" sldId="303"/>
            <ac:spMk id="41" creationId="{4D4677D2-D5AC-4CF9-9EED-2B89D0A1C212}"/>
          </ac:spMkLst>
        </pc:spChg>
        <pc:spChg chg="add del">
          <ac:chgData name="Elfrid Krossbakken" userId="9e012093-0ee3-4f7b-8ab2-1d5e62e751de" providerId="ADAL" clId="{35C18EEC-0B67-44C9-B051-B0E0AF696179}" dt="2024-05-09T11:03:42.555" v="1957" actId="26606"/>
          <ac:spMkLst>
            <pc:docMk/>
            <pc:sldMk cId="3381588320" sldId="303"/>
            <ac:spMk id="42" creationId="{AF695F69-7001-421E-98A8-E74156934A51}"/>
          </ac:spMkLst>
        </pc:spChg>
        <pc:spChg chg="add">
          <ac:chgData name="Elfrid Krossbakken" userId="9e012093-0ee3-4f7b-8ab2-1d5e62e751de" providerId="ADAL" clId="{35C18EEC-0B67-44C9-B051-B0E0AF696179}" dt="2024-05-09T11:03:42.555" v="1957" actId="26606"/>
          <ac:spMkLst>
            <pc:docMk/>
            <pc:sldMk cId="3381588320" sldId="303"/>
            <ac:spMk id="47" creationId="{F93E0B60-0204-4F9C-8CD5-C9BD373E1A58}"/>
          </ac:spMkLst>
        </pc:spChg>
        <pc:grpChg chg="add del">
          <ac:chgData name="Elfrid Krossbakken" userId="9e012093-0ee3-4f7b-8ab2-1d5e62e751de" providerId="ADAL" clId="{35C18EEC-0B67-44C9-B051-B0E0AF696179}" dt="2024-05-09T10:59:49.594" v="1916" actId="26606"/>
          <ac:grpSpMkLst>
            <pc:docMk/>
            <pc:sldMk cId="3381588320" sldId="303"/>
            <ac:grpSpMk id="27" creationId="{CB018903-3549-4A3B-A9DF-B26757CAA9C6}"/>
          </ac:grpSpMkLst>
        </pc:grpChg>
        <pc:grpChg chg="add del">
          <ac:chgData name="Elfrid Krossbakken" userId="9e012093-0ee3-4f7b-8ab2-1d5e62e751de" providerId="ADAL" clId="{35C18EEC-0B67-44C9-B051-B0E0AF696179}" dt="2024-05-09T11:00:02.759" v="1922" actId="26606"/>
          <ac:grpSpMkLst>
            <pc:docMk/>
            <pc:sldMk cId="3381588320" sldId="303"/>
            <ac:grpSpMk id="39" creationId="{CB018903-3549-4A3B-A9DF-B26757CAA9C6}"/>
          </ac:grpSpMkLst>
        </pc:grpChg>
        <pc:grpChg chg="add">
          <ac:chgData name="Elfrid Krossbakken" userId="9e012093-0ee3-4f7b-8ab2-1d5e62e751de" providerId="ADAL" clId="{35C18EEC-0B67-44C9-B051-B0E0AF696179}" dt="2024-05-09T11:03:42.555" v="1957" actId="26606"/>
          <ac:grpSpMkLst>
            <pc:docMk/>
            <pc:sldMk cId="3381588320" sldId="303"/>
            <ac:grpSpMk id="49" creationId="{3BFA0782-E4B3-4AE1-904C-1068137609CA}"/>
          </ac:grpSpMkLst>
        </pc:grpChg>
        <pc:grpChg chg="add">
          <ac:chgData name="Elfrid Krossbakken" userId="9e012093-0ee3-4f7b-8ab2-1d5e62e751de" providerId="ADAL" clId="{35C18EEC-0B67-44C9-B051-B0E0AF696179}" dt="2024-05-09T11:03:42.555" v="1957" actId="26606"/>
          <ac:grpSpMkLst>
            <pc:docMk/>
            <pc:sldMk cId="3381588320" sldId="303"/>
            <ac:grpSpMk id="55" creationId="{2482B707-DAC7-4D8A-BA19-3771A51A641E}"/>
          </ac:grpSpMkLst>
        </pc:grpChg>
        <pc:picChg chg="add mod ord">
          <ac:chgData name="Elfrid Krossbakken" userId="9e012093-0ee3-4f7b-8ab2-1d5e62e751de" providerId="ADAL" clId="{35C18EEC-0B67-44C9-B051-B0E0AF696179}" dt="2024-05-09T11:03:42.555" v="1957" actId="26606"/>
          <ac:picMkLst>
            <pc:docMk/>
            <pc:sldMk cId="3381588320" sldId="303"/>
            <ac:picMk id="7" creationId="{2611D389-4FC0-72EA-3F91-E9E9C705DB62}"/>
          </ac:picMkLst>
        </pc:picChg>
        <pc:picChg chg="add mod ord">
          <ac:chgData name="Elfrid Krossbakken" userId="9e012093-0ee3-4f7b-8ab2-1d5e62e751de" providerId="ADAL" clId="{35C18EEC-0B67-44C9-B051-B0E0AF696179}" dt="2024-05-09T11:03:42.555" v="1957" actId="26606"/>
          <ac:picMkLst>
            <pc:docMk/>
            <pc:sldMk cId="3381588320" sldId="303"/>
            <ac:picMk id="9" creationId="{1D46BDC9-FEA6-7DBE-8423-DA856EA4E869}"/>
          </ac:picMkLst>
        </pc:picChg>
      </pc:sldChg>
      <pc:sldChg chg="addSp del delDesignElem">
        <pc:chgData name="Elfrid Krossbakken" userId="9e012093-0ee3-4f7b-8ab2-1d5e62e751de" providerId="ADAL" clId="{35C18EEC-0B67-44C9-B051-B0E0AF696179}" dt="2024-05-16T13:05:43.450" v="6298"/>
        <pc:sldMkLst>
          <pc:docMk/>
          <pc:sldMk cId="3439814378" sldId="305"/>
        </pc:sldMkLst>
        <pc:spChg chg="add">
          <ac:chgData name="Elfrid Krossbakken" userId="9e012093-0ee3-4f7b-8ab2-1d5e62e751de" providerId="ADAL" clId="{35C18EEC-0B67-44C9-B051-B0E0AF696179}" dt="2024-05-16T13:05:43.450" v="6298"/>
          <ac:spMkLst>
            <pc:docMk/>
            <pc:sldMk cId="3439814378" sldId="305"/>
            <ac:spMk id="8" creationId="{18873D23-2DCF-4B31-A009-95721C06E8E1}"/>
          </ac:spMkLst>
        </pc:spChg>
        <pc:spChg chg="add">
          <ac:chgData name="Elfrid Krossbakken" userId="9e012093-0ee3-4f7b-8ab2-1d5e62e751de" providerId="ADAL" clId="{35C18EEC-0B67-44C9-B051-B0E0AF696179}" dt="2024-05-16T13:05:43.450" v="6298"/>
          <ac:spMkLst>
            <pc:docMk/>
            <pc:sldMk cId="3439814378" sldId="305"/>
            <ac:spMk id="10" creationId="{C13EF075-D4EF-4929-ADBC-91B27DA19955}"/>
          </ac:spMkLst>
        </pc:spChg>
        <pc:grpChg chg="add">
          <ac:chgData name="Elfrid Krossbakken" userId="9e012093-0ee3-4f7b-8ab2-1d5e62e751de" providerId="ADAL" clId="{35C18EEC-0B67-44C9-B051-B0E0AF696179}" dt="2024-05-16T13:05:43.450" v="6298"/>
          <ac:grpSpMkLst>
            <pc:docMk/>
            <pc:sldMk cId="3439814378" sldId="305"/>
            <ac:grpSpMk id="12" creationId="{DAA26DFA-AAB2-4973-9C17-16D587C7B198}"/>
          </ac:grpSpMkLst>
        </pc:grpChg>
      </pc:sldChg>
      <pc:sldChg chg="modSp add mod">
        <pc:chgData name="Elfrid Krossbakken" userId="9e012093-0ee3-4f7b-8ab2-1d5e62e751de" providerId="ADAL" clId="{35C18EEC-0B67-44C9-B051-B0E0AF696179}" dt="2024-05-16T13:07:04.945" v="6303" actId="120"/>
        <pc:sldMkLst>
          <pc:docMk/>
          <pc:sldMk cId="3843949849" sldId="305"/>
        </pc:sldMkLst>
        <pc:spChg chg="mod">
          <ac:chgData name="Elfrid Krossbakken" userId="9e012093-0ee3-4f7b-8ab2-1d5e62e751de" providerId="ADAL" clId="{35C18EEC-0B67-44C9-B051-B0E0AF696179}" dt="2024-05-16T13:07:04.945" v="6303" actId="120"/>
          <ac:spMkLst>
            <pc:docMk/>
            <pc:sldMk cId="3843949849" sldId="305"/>
            <ac:spMk id="3" creationId="{00000000-0000-0000-0000-000000000000}"/>
          </ac:spMkLst>
        </pc:spChg>
      </pc:sldChg>
      <pc:sldChg chg="addSp delSp modSp new mod setBg modClrScheme delDesignElem chgLayout">
        <pc:chgData name="Elfrid Krossbakken" userId="9e012093-0ee3-4f7b-8ab2-1d5e62e751de" providerId="ADAL" clId="{35C18EEC-0B67-44C9-B051-B0E0AF696179}" dt="2024-05-16T13:10:55.844" v="6376" actId="26606"/>
        <pc:sldMkLst>
          <pc:docMk/>
          <pc:sldMk cId="1119516598" sldId="306"/>
        </pc:sldMkLst>
        <pc:spChg chg="del mod ord">
          <ac:chgData name="Elfrid Krossbakken" userId="9e012093-0ee3-4f7b-8ab2-1d5e62e751de" providerId="ADAL" clId="{35C18EEC-0B67-44C9-B051-B0E0AF696179}" dt="2024-05-16T13:08:16.245" v="6305" actId="700"/>
          <ac:spMkLst>
            <pc:docMk/>
            <pc:sldMk cId="1119516598" sldId="306"/>
            <ac:spMk id="2" creationId="{A2998470-0FD4-F6E3-4854-4559D3AED51B}"/>
          </ac:spMkLst>
        </pc:spChg>
        <pc:spChg chg="del mod ord">
          <ac:chgData name="Elfrid Krossbakken" userId="9e012093-0ee3-4f7b-8ab2-1d5e62e751de" providerId="ADAL" clId="{35C18EEC-0B67-44C9-B051-B0E0AF696179}" dt="2024-05-16T13:08:16.245" v="6305" actId="700"/>
          <ac:spMkLst>
            <pc:docMk/>
            <pc:sldMk cId="1119516598" sldId="306"/>
            <ac:spMk id="3" creationId="{C9450E0C-963F-B833-A7A6-95F9EE0B4A8B}"/>
          </ac:spMkLst>
        </pc:spChg>
        <pc:spChg chg="add mod ord">
          <ac:chgData name="Elfrid Krossbakken" userId="9e012093-0ee3-4f7b-8ab2-1d5e62e751de" providerId="ADAL" clId="{35C18EEC-0B67-44C9-B051-B0E0AF696179}" dt="2024-05-16T13:10:55.844" v="6376" actId="26606"/>
          <ac:spMkLst>
            <pc:docMk/>
            <pc:sldMk cId="1119516598" sldId="306"/>
            <ac:spMk id="4" creationId="{5638261F-EF71-3BBD-22D2-7FA894E8E843}"/>
          </ac:spMkLst>
        </pc:spChg>
        <pc:spChg chg="add mod ord">
          <ac:chgData name="Elfrid Krossbakken" userId="9e012093-0ee3-4f7b-8ab2-1d5e62e751de" providerId="ADAL" clId="{35C18EEC-0B67-44C9-B051-B0E0AF696179}" dt="2024-05-16T13:10:55.844" v="6376" actId="26606"/>
          <ac:spMkLst>
            <pc:docMk/>
            <pc:sldMk cId="1119516598" sldId="306"/>
            <ac:spMk id="5" creationId="{63432B6B-7A42-05C8-6760-B1F8584B54C9}"/>
          </ac:spMkLst>
        </pc:spChg>
        <pc:spChg chg="add del">
          <ac:chgData name="Elfrid Krossbakken" userId="9e012093-0ee3-4f7b-8ab2-1d5e62e751de" providerId="ADAL" clId="{35C18EEC-0B67-44C9-B051-B0E0AF696179}" dt="2024-05-16T13:10:55.835" v="6375" actId="26606"/>
          <ac:spMkLst>
            <pc:docMk/>
            <pc:sldMk cId="1119516598" sldId="306"/>
            <ac:spMk id="7" creationId="{43C823D3-D619-407C-89E0-C6F6B1E7A42A}"/>
          </ac:spMkLst>
        </pc:spChg>
        <pc:spChg chg="add del">
          <ac:chgData name="Elfrid Krossbakken" userId="9e012093-0ee3-4f7b-8ab2-1d5e62e751de" providerId="ADAL" clId="{35C18EEC-0B67-44C9-B051-B0E0AF696179}" dt="2024-05-16T13:10:55.835" v="6375" actId="26606"/>
          <ac:spMkLst>
            <pc:docMk/>
            <pc:sldMk cId="1119516598" sldId="306"/>
            <ac:spMk id="8" creationId="{047F8E3E-2FFA-4A0F-B3C7-E57ADDCFB415}"/>
          </ac:spMkLst>
        </pc:spChg>
        <pc:spChg chg="add del">
          <ac:chgData name="Elfrid Krossbakken" userId="9e012093-0ee3-4f7b-8ab2-1d5e62e751de" providerId="ADAL" clId="{35C18EEC-0B67-44C9-B051-B0E0AF696179}" dt="2024-05-16T13:10:25.404" v="6370" actId="26606"/>
          <ac:spMkLst>
            <pc:docMk/>
            <pc:sldMk cId="1119516598" sldId="306"/>
            <ac:spMk id="10" creationId="{43C823D3-D619-407C-89E0-C6F6B1E7A42A}"/>
          </ac:spMkLst>
        </pc:spChg>
        <pc:spChg chg="add del">
          <ac:chgData name="Elfrid Krossbakken" userId="9e012093-0ee3-4f7b-8ab2-1d5e62e751de" providerId="ADAL" clId="{35C18EEC-0B67-44C9-B051-B0E0AF696179}" dt="2024-05-16T13:10:25.404" v="6370" actId="26606"/>
          <ac:spMkLst>
            <pc:docMk/>
            <pc:sldMk cId="1119516598" sldId="306"/>
            <ac:spMk id="12" creationId="{047F8E3E-2FFA-4A0F-B3C7-E57ADDCFB415}"/>
          </ac:spMkLst>
        </pc:spChg>
        <pc:spChg chg="add del">
          <ac:chgData name="Elfrid Krossbakken" userId="9e012093-0ee3-4f7b-8ab2-1d5e62e751de" providerId="ADAL" clId="{35C18EEC-0B67-44C9-B051-B0E0AF696179}" dt="2024-05-16T13:10:21.726" v="6367" actId="26606"/>
          <ac:spMkLst>
            <pc:docMk/>
            <pc:sldMk cId="1119516598" sldId="306"/>
            <ac:spMk id="29" creationId="{A8DB9CD9-59B1-4D73-BC4C-98796A48EF9B}"/>
          </ac:spMkLst>
        </pc:spChg>
        <pc:spChg chg="add del">
          <ac:chgData name="Elfrid Krossbakken" userId="9e012093-0ee3-4f7b-8ab2-1d5e62e751de" providerId="ADAL" clId="{35C18EEC-0B67-44C9-B051-B0E0AF696179}" dt="2024-05-16T13:10:21.726" v="6367" actId="26606"/>
          <ac:spMkLst>
            <pc:docMk/>
            <pc:sldMk cId="1119516598" sldId="306"/>
            <ac:spMk id="31" creationId="{8874A6A9-41FF-4E33-AFA8-F9F81436A59E}"/>
          </ac:spMkLst>
        </pc:spChg>
        <pc:spChg chg="add">
          <ac:chgData name="Elfrid Krossbakken" userId="9e012093-0ee3-4f7b-8ab2-1d5e62e751de" providerId="ADAL" clId="{35C18EEC-0B67-44C9-B051-B0E0AF696179}" dt="2024-05-16T13:10:55.844" v="6376" actId="26606"/>
          <ac:spMkLst>
            <pc:docMk/>
            <pc:sldMk cId="1119516598" sldId="306"/>
            <ac:spMk id="34" creationId="{D038248A-211C-4EEC-8401-C761B929FB52}"/>
          </ac:spMkLst>
        </pc:spChg>
        <pc:spChg chg="add">
          <ac:chgData name="Elfrid Krossbakken" userId="9e012093-0ee3-4f7b-8ab2-1d5e62e751de" providerId="ADAL" clId="{35C18EEC-0B67-44C9-B051-B0E0AF696179}" dt="2024-05-16T13:10:55.844" v="6376" actId="26606"/>
          <ac:spMkLst>
            <pc:docMk/>
            <pc:sldMk cId="1119516598" sldId="306"/>
            <ac:spMk id="41" creationId="{C30A849F-66D9-40C8-BEC8-35AFF8F4568F}"/>
          </ac:spMkLst>
        </pc:spChg>
        <pc:spChg chg="add del">
          <ac:chgData name="Elfrid Krossbakken" userId="9e012093-0ee3-4f7b-8ab2-1d5e62e751de" providerId="ADAL" clId="{35C18EEC-0B67-44C9-B051-B0E0AF696179}" dt="2024-05-16T13:10:25.389" v="6369" actId="26606"/>
          <ac:spMkLst>
            <pc:docMk/>
            <pc:sldMk cId="1119516598" sldId="306"/>
            <ac:spMk id="44" creationId="{43C823D3-D619-407C-89E0-C6F6B1E7A42A}"/>
          </ac:spMkLst>
        </pc:spChg>
        <pc:spChg chg="add del">
          <ac:chgData name="Elfrid Krossbakken" userId="9e012093-0ee3-4f7b-8ab2-1d5e62e751de" providerId="ADAL" clId="{35C18EEC-0B67-44C9-B051-B0E0AF696179}" dt="2024-05-16T13:10:25.389" v="6369" actId="26606"/>
          <ac:spMkLst>
            <pc:docMk/>
            <pc:sldMk cId="1119516598" sldId="306"/>
            <ac:spMk id="45" creationId="{047F8E3E-2FFA-4A0F-B3C7-E57ADDCFB415}"/>
          </ac:spMkLst>
        </pc:spChg>
        <pc:spChg chg="add del">
          <ac:chgData name="Elfrid Krossbakken" userId="9e012093-0ee3-4f7b-8ab2-1d5e62e751de" providerId="ADAL" clId="{35C18EEC-0B67-44C9-B051-B0E0AF696179}" dt="2024-05-16T13:10:32.196" v="6372" actId="700"/>
          <ac:spMkLst>
            <pc:docMk/>
            <pc:sldMk cId="1119516598" sldId="306"/>
            <ac:spMk id="55" creationId="{5A292AEA-2528-46C0-B426-95822B6141FB}"/>
          </ac:spMkLst>
        </pc:spChg>
        <pc:spChg chg="add del">
          <ac:chgData name="Elfrid Krossbakken" userId="9e012093-0ee3-4f7b-8ab2-1d5e62e751de" providerId="ADAL" clId="{35C18EEC-0B67-44C9-B051-B0E0AF696179}" dt="2024-05-16T13:10:32.196" v="6372" actId="700"/>
          <ac:spMkLst>
            <pc:docMk/>
            <pc:sldMk cId="1119516598" sldId="306"/>
            <ac:spMk id="56" creationId="{D8B7B198-E4DF-43CD-AD8C-199884323745}"/>
          </ac:spMkLst>
        </pc:spChg>
        <pc:spChg chg="add del">
          <ac:chgData name="Elfrid Krossbakken" userId="9e012093-0ee3-4f7b-8ab2-1d5e62e751de" providerId="ADAL" clId="{35C18EEC-0B67-44C9-B051-B0E0AF696179}" dt="2024-05-16T13:10:32.196" v="6372" actId="700"/>
          <ac:spMkLst>
            <pc:docMk/>
            <pc:sldMk cId="1119516598" sldId="306"/>
            <ac:spMk id="57" creationId="{2BE67753-EA0E-4819-8D22-0B6600CF7231}"/>
          </ac:spMkLst>
        </pc:spChg>
        <pc:grpChg chg="add del">
          <ac:chgData name="Elfrid Krossbakken" userId="9e012093-0ee3-4f7b-8ab2-1d5e62e751de" providerId="ADAL" clId="{35C18EEC-0B67-44C9-B051-B0E0AF696179}" dt="2024-05-16T13:10:55.835" v="6375" actId="26606"/>
          <ac:grpSpMkLst>
            <pc:docMk/>
            <pc:sldMk cId="1119516598" sldId="306"/>
            <ac:grpSpMk id="9" creationId="{33D939F1-7ABE-4D0E-946A-43F37F556AFD}"/>
          </ac:grpSpMkLst>
        </pc:grpChg>
        <pc:grpChg chg="add del">
          <ac:chgData name="Elfrid Krossbakken" userId="9e012093-0ee3-4f7b-8ab2-1d5e62e751de" providerId="ADAL" clId="{35C18EEC-0B67-44C9-B051-B0E0AF696179}" dt="2024-05-16T13:10:25.404" v="6370" actId="26606"/>
          <ac:grpSpMkLst>
            <pc:docMk/>
            <pc:sldMk cId="1119516598" sldId="306"/>
            <ac:grpSpMk id="14" creationId="{33D939F1-7ABE-4D0E-946A-43F37F556AFD}"/>
          </ac:grpSpMkLst>
        </pc:grpChg>
        <pc:grpChg chg="add del">
          <ac:chgData name="Elfrid Krossbakken" userId="9e012093-0ee3-4f7b-8ab2-1d5e62e751de" providerId="ADAL" clId="{35C18EEC-0B67-44C9-B051-B0E0AF696179}" dt="2024-05-16T13:10:25.404" v="6370" actId="26606"/>
          <ac:grpSpMkLst>
            <pc:docMk/>
            <pc:sldMk cId="1119516598" sldId="306"/>
            <ac:grpSpMk id="20" creationId="{9DB3963A-4187-4A72-9DA4-CA6BADE22931}"/>
          </ac:grpSpMkLst>
        </pc:grpChg>
        <pc:grpChg chg="add del">
          <ac:chgData name="Elfrid Krossbakken" userId="9e012093-0ee3-4f7b-8ab2-1d5e62e751de" providerId="ADAL" clId="{35C18EEC-0B67-44C9-B051-B0E0AF696179}" dt="2024-05-16T13:10:55.835" v="6375" actId="26606"/>
          <ac:grpSpMkLst>
            <pc:docMk/>
            <pc:sldMk cId="1119516598" sldId="306"/>
            <ac:grpSpMk id="26" creationId="{9DB3963A-4187-4A72-9DA4-CA6BADE22931}"/>
          </ac:grpSpMkLst>
        </pc:grpChg>
        <pc:grpChg chg="add del">
          <ac:chgData name="Elfrid Krossbakken" userId="9e012093-0ee3-4f7b-8ab2-1d5e62e751de" providerId="ADAL" clId="{35C18EEC-0B67-44C9-B051-B0E0AF696179}" dt="2024-05-16T13:10:21.726" v="6367" actId="26606"/>
          <ac:grpSpMkLst>
            <pc:docMk/>
            <pc:sldMk cId="1119516598" sldId="306"/>
            <ac:grpSpMk id="33" creationId="{721D730E-1F97-4071-B143-B05E6D2599BC}"/>
          </ac:grpSpMkLst>
        </pc:grpChg>
        <pc:grpChg chg="add del">
          <ac:chgData name="Elfrid Krossbakken" userId="9e012093-0ee3-4f7b-8ab2-1d5e62e751de" providerId="ADAL" clId="{35C18EEC-0B67-44C9-B051-B0E0AF696179}" dt="2024-05-16T13:10:32.196" v="6372" actId="700"/>
          <ac:grpSpMkLst>
            <pc:docMk/>
            <pc:sldMk cId="1119516598" sldId="306"/>
            <ac:grpSpMk id="35" creationId="{D76D63AC-0421-45EC-B383-E79A61A78C6B}"/>
          </ac:grpSpMkLst>
        </pc:grpChg>
        <pc:grpChg chg="add">
          <ac:chgData name="Elfrid Krossbakken" userId="9e012093-0ee3-4f7b-8ab2-1d5e62e751de" providerId="ADAL" clId="{35C18EEC-0B67-44C9-B051-B0E0AF696179}" dt="2024-05-16T13:10:55.844" v="6376" actId="26606"/>
          <ac:grpSpMkLst>
            <pc:docMk/>
            <pc:sldMk cId="1119516598" sldId="306"/>
            <ac:grpSpMk id="42" creationId="{04542298-A2B1-480F-A11C-A40EDD19B857}"/>
          </ac:grpSpMkLst>
        </pc:grpChg>
        <pc:grpChg chg="add del">
          <ac:chgData name="Elfrid Krossbakken" userId="9e012093-0ee3-4f7b-8ab2-1d5e62e751de" providerId="ADAL" clId="{35C18EEC-0B67-44C9-B051-B0E0AF696179}" dt="2024-05-16T13:10:25.389" v="6369" actId="26606"/>
          <ac:grpSpMkLst>
            <pc:docMk/>
            <pc:sldMk cId="1119516598" sldId="306"/>
            <ac:grpSpMk id="46" creationId="{33D939F1-7ABE-4D0E-946A-43F37F556AFD}"/>
          </ac:grpSpMkLst>
        </pc:grpChg>
        <pc:grpChg chg="add">
          <ac:chgData name="Elfrid Krossbakken" userId="9e012093-0ee3-4f7b-8ab2-1d5e62e751de" providerId="ADAL" clId="{35C18EEC-0B67-44C9-B051-B0E0AF696179}" dt="2024-05-16T13:10:55.844" v="6376" actId="26606"/>
          <ac:grpSpMkLst>
            <pc:docMk/>
            <pc:sldMk cId="1119516598" sldId="306"/>
            <ac:grpSpMk id="50" creationId="{2A5C9C35-2375-49EB-B99C-17C87D42FE7C}"/>
          </ac:grpSpMkLst>
        </pc:grpChg>
        <pc:grpChg chg="add del">
          <ac:chgData name="Elfrid Krossbakken" userId="9e012093-0ee3-4f7b-8ab2-1d5e62e751de" providerId="ADAL" clId="{35C18EEC-0B67-44C9-B051-B0E0AF696179}" dt="2024-05-16T13:10:25.389" v="6369" actId="26606"/>
          <ac:grpSpMkLst>
            <pc:docMk/>
            <pc:sldMk cId="1119516598" sldId="306"/>
            <ac:grpSpMk id="51" creationId="{9DB3963A-4187-4A72-9DA4-CA6BADE22931}"/>
          </ac:grpSpMkLst>
        </pc:grpChg>
        <pc:grpChg chg="add del">
          <ac:chgData name="Elfrid Krossbakken" userId="9e012093-0ee3-4f7b-8ab2-1d5e62e751de" providerId="ADAL" clId="{35C18EEC-0B67-44C9-B051-B0E0AF696179}" dt="2024-05-16T13:10:32.196" v="6372" actId="700"/>
          <ac:grpSpMkLst>
            <pc:docMk/>
            <pc:sldMk cId="1119516598" sldId="306"/>
            <ac:grpSpMk id="60" creationId="{87F87F1B-42BA-4AC7-A4E2-41544DDB2CE3}"/>
          </ac:grpSpMkLst>
        </pc:grpChg>
        <pc:grpChg chg="add del">
          <ac:chgData name="Elfrid Krossbakken" userId="9e012093-0ee3-4f7b-8ab2-1d5e62e751de" providerId="ADAL" clId="{35C18EEC-0B67-44C9-B051-B0E0AF696179}" dt="2024-05-16T13:10:32.196" v="6372" actId="700"/>
          <ac:grpSpMkLst>
            <pc:docMk/>
            <pc:sldMk cId="1119516598" sldId="306"/>
            <ac:grpSpMk id="65" creationId="{967346A5-7569-4F15-AB5D-BE3DADF192C0}"/>
          </ac:grpSpMkLst>
        </pc:grpChg>
      </pc:sldChg>
    </pc:docChg>
  </pc:docChgLst>
  <pc:docChgLst>
    <pc:chgData name="Elfrid Krossbakken" userId="S::elfrid.krossbakken@bufetat.no::9e012093-0ee3-4f7b-8ab2-1d5e62e751de" providerId="AD" clId="Web-{F4D2FD7D-960A-1B67-A8D8-DFBC3EFC937A}"/>
    <pc:docChg chg="modSld">
      <pc:chgData name="Elfrid Krossbakken" userId="S::elfrid.krossbakken@bufetat.no::9e012093-0ee3-4f7b-8ab2-1d5e62e751de" providerId="AD" clId="Web-{F4D2FD7D-960A-1B67-A8D8-DFBC3EFC937A}" dt="2024-04-26T09:29:30.909" v="21" actId="20577"/>
      <pc:docMkLst>
        <pc:docMk/>
      </pc:docMkLst>
      <pc:sldChg chg="modSp">
        <pc:chgData name="Elfrid Krossbakken" userId="S::elfrid.krossbakken@bufetat.no::9e012093-0ee3-4f7b-8ab2-1d5e62e751de" providerId="AD" clId="Web-{F4D2FD7D-960A-1B67-A8D8-DFBC3EFC937A}" dt="2024-04-26T09:29:30.909" v="21" actId="20577"/>
        <pc:sldMkLst>
          <pc:docMk/>
          <pc:sldMk cId="4199463684" sldId="283"/>
        </pc:sldMkLst>
        <pc:spChg chg="mod">
          <ac:chgData name="Elfrid Krossbakken" userId="S::elfrid.krossbakken@bufetat.no::9e012093-0ee3-4f7b-8ab2-1d5e62e751de" providerId="AD" clId="Web-{F4D2FD7D-960A-1B67-A8D8-DFBC3EFC937A}" dt="2024-04-26T09:29:30.909" v="21" actId="20577"/>
          <ac:spMkLst>
            <pc:docMk/>
            <pc:sldMk cId="4199463684" sldId="283"/>
            <ac:spMk id="3" creationId="{AE4E7DBF-E4CC-6A39-729C-1B46ED9378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32D66-6EA9-4900-8651-99DFC1D491D3}" type="datetimeFigureOut">
              <a:t>30.05.2024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Kravene til kurset: </a:t>
            </a:r>
          </a:p>
          <a:p>
            <a:pPr>
              <a:spcBef>
                <a:spcPct val="0"/>
              </a:spcBef>
              <a:spcAft>
                <a:spcPct val="0"/>
              </a:spcAft>
            </a:pPr>
            <a:endParaRPr lang="nb-NO" dirty="0"/>
          </a:p>
          <a:p>
            <a:pPr>
              <a:spcBef>
                <a:spcPct val="0"/>
              </a:spcBef>
              <a:spcAft>
                <a:spcPct val="0"/>
              </a:spcAft>
            </a:pPr>
            <a:r>
              <a:rPr lang="nb-NO" dirty="0"/>
              <a:t>I dette møtet skal foreldrene informeres om deres rettigheter og plikter, barns rettigheter og lovverk som omfatter de som nye foreldre i et nytt land. </a:t>
            </a:r>
            <a:endParaRPr lang="en-US" dirty="0"/>
          </a:p>
          <a:p>
            <a:pPr>
              <a:spcBef>
                <a:spcPct val="0"/>
              </a:spcBef>
              <a:spcAft>
                <a:spcPct val="0"/>
              </a:spcAft>
            </a:pPr>
            <a:r>
              <a:rPr lang="nb-NO" dirty="0"/>
              <a:t>Møtet skal ivareta barn og foreldres rettssikkerhet i Norge:</a:t>
            </a:r>
            <a:endParaRPr lang="nb-NO" dirty="0">
              <a:ea typeface="Calibri"/>
              <a:cs typeface="Calibri"/>
            </a:endParaRPr>
          </a:p>
          <a:p>
            <a:pPr>
              <a:spcBef>
                <a:spcPct val="0"/>
              </a:spcBef>
              <a:spcAft>
                <a:spcPct val="0"/>
              </a:spcAft>
              <a:buFont typeface="Calibri"/>
              <a:buChar char="-"/>
            </a:pPr>
            <a:r>
              <a:rPr lang="nb-NO" dirty="0">
                <a:hlinkClick r:id="rId3"/>
              </a:rPr>
              <a:t>Barn og unges rettigheter i Norge</a:t>
            </a:r>
            <a:r>
              <a:rPr lang="nb-NO" dirty="0"/>
              <a:t> basert på </a:t>
            </a:r>
            <a:r>
              <a:rPr lang="nb-NO" dirty="0">
                <a:hlinkClick r:id="rId4"/>
              </a:rPr>
              <a:t>Barnekonvensjonen</a:t>
            </a:r>
            <a:r>
              <a:rPr lang="nb-NO" dirty="0"/>
              <a:t> og </a:t>
            </a:r>
            <a:r>
              <a:rPr lang="nb-NO" dirty="0">
                <a:hlinkClick r:id="rId5"/>
              </a:rPr>
              <a:t>Grunnloven</a:t>
            </a:r>
            <a:endParaRPr lang="nb-NO" dirty="0">
              <a:ea typeface="Calibri" panose="020F0502020204030204"/>
              <a:cs typeface="Calibri" panose="020F0502020204030204"/>
            </a:endParaRPr>
          </a:p>
          <a:p>
            <a:pPr>
              <a:spcBef>
                <a:spcPct val="0"/>
              </a:spcBef>
              <a:spcAft>
                <a:spcPct val="0"/>
              </a:spcAft>
              <a:buFont typeface="Calibri"/>
              <a:buChar char="-"/>
            </a:pPr>
            <a:r>
              <a:rPr lang="nb-NO" dirty="0">
                <a:hlinkClick r:id="rId6"/>
              </a:rPr>
              <a:t>Menneskerettigheter i Norge</a:t>
            </a:r>
            <a:r>
              <a:rPr lang="nb-NO" u="sng" dirty="0"/>
              <a:t>,</a:t>
            </a:r>
            <a:r>
              <a:rPr lang="nb-NO" dirty="0"/>
              <a:t> foreldrenes </a:t>
            </a:r>
            <a:r>
              <a:rPr lang="nb-NO" dirty="0">
                <a:hlinkClick r:id="rId7"/>
              </a:rPr>
              <a:t>rett til familieliv</a:t>
            </a:r>
            <a:r>
              <a:rPr lang="nb-NO" dirty="0"/>
              <a:t> og </a:t>
            </a:r>
            <a:r>
              <a:rPr lang="nb-NO" dirty="0">
                <a:hlinkClick r:id="rId8"/>
              </a:rPr>
              <a:t>barns rett til privatliv</a:t>
            </a:r>
            <a:r>
              <a:rPr lang="nb-NO" dirty="0"/>
              <a:t> </a:t>
            </a:r>
            <a:endParaRPr lang="nb-NO" dirty="0">
              <a:ea typeface="Calibri" panose="020F0502020204030204"/>
              <a:cs typeface="Calibri"/>
            </a:endParaRPr>
          </a:p>
          <a:p>
            <a:pPr>
              <a:spcBef>
                <a:spcPct val="0"/>
              </a:spcBef>
              <a:spcAft>
                <a:spcPct val="0"/>
              </a:spcAft>
              <a:buFont typeface="Calibri"/>
              <a:buChar char="-"/>
            </a:pPr>
            <a:r>
              <a:rPr lang="nb-NO" dirty="0">
                <a:hlinkClick r:id="rId9"/>
              </a:rPr>
              <a:t>Rett til et fritt og selvstendig liv med frihet fra vold og trusler</a:t>
            </a:r>
            <a:r>
              <a:rPr lang="nb-NO" dirty="0"/>
              <a:t> (*se egen beskrivelse av komponent)</a:t>
            </a:r>
            <a:endParaRPr lang="nb-NO" dirty="0">
              <a:ea typeface="Calibri" panose="020F0502020204030204"/>
              <a:cs typeface="Calibri"/>
            </a:endParaRPr>
          </a:p>
          <a:p>
            <a:pPr>
              <a:spcBef>
                <a:spcPct val="0"/>
              </a:spcBef>
              <a:spcAft>
                <a:spcPct val="0"/>
              </a:spcAft>
              <a:buFont typeface="Calibri"/>
              <a:buChar char="-"/>
            </a:pPr>
            <a:r>
              <a:rPr lang="nb-NO" dirty="0">
                <a:hlinkClick r:id="rId10"/>
              </a:rPr>
              <a:t>Lov om barn og foreldre</a:t>
            </a:r>
            <a:endParaRPr lang="nb-NO" dirty="0"/>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TIL KURSLEDER:</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Dette kurset skal være et utgangspunkt for kursdagene, og skal dekke de områdene dere må igjennom i følge rettingslinjene, men må ikke være et ordrett manus.</a:t>
            </a:r>
          </a:p>
          <a:p>
            <a:pPr>
              <a:spcBef>
                <a:spcPct val="0"/>
              </a:spcBef>
              <a:spcAft>
                <a:spcPct val="0"/>
              </a:spcAft>
              <a:buFont typeface="Calibri"/>
              <a:buChar char="-"/>
            </a:pPr>
            <a:r>
              <a:rPr lang="nb-NO" dirty="0">
                <a:ea typeface="Calibri" panose="020F0502020204030204"/>
                <a:cs typeface="Calibri" panose="020F0502020204030204"/>
              </a:rPr>
              <a:t>Alle sidene kan tilpasses, og du laster bare ned </a:t>
            </a:r>
            <a:r>
              <a:rPr lang="nb-NO" dirty="0" err="1">
                <a:ea typeface="Calibri" panose="020F0502020204030204"/>
                <a:cs typeface="Calibri" panose="020F0502020204030204"/>
              </a:rPr>
              <a:t>powerpointen</a:t>
            </a:r>
            <a:r>
              <a:rPr lang="nb-NO" dirty="0">
                <a:ea typeface="Calibri" panose="020F0502020204030204"/>
                <a:cs typeface="Calibri" panose="020F0502020204030204"/>
              </a:rPr>
              <a:t> og gjør de endringene du måtte ønske.</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 er enkelte tema og slides som er lagt opp slik at dere må tilpasse slik at innholdet passer inn i deres kommune.</a:t>
            </a:r>
          </a:p>
          <a:p>
            <a:pPr>
              <a:spcBef>
                <a:spcPct val="0"/>
              </a:spcBef>
              <a:spcAft>
                <a:spcPct val="0"/>
              </a:spcAft>
              <a:buFont typeface="Calibri"/>
              <a:buChar char="-"/>
            </a:pPr>
            <a:r>
              <a:rPr lang="nb-NO" dirty="0">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a:spcBef>
                <a:spcPct val="0"/>
              </a:spcBef>
              <a:spcAft>
                <a:spcPct val="0"/>
              </a:spcAft>
              <a:buFont typeface="Calibri"/>
              <a:buChar char="-"/>
            </a:pPr>
            <a:r>
              <a:rPr lang="nb-NO" dirty="0">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 Det er fint om dere får til en dialog mellom dere kursledere for å skape refleksjon underveis i kurset.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vimeo.com</a:t>
            </a:r>
            <a:r>
              <a:rPr lang="en-US" dirty="0">
                <a:ea typeface="Calibri"/>
                <a:cs typeface="Calibri"/>
              </a:rPr>
              <a:t>/774728066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Char char="•"/>
            </a:pPr>
            <a:r>
              <a:rPr lang="nb-NO" b="0" i="0" dirty="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fontAlgn="base">
              <a:buFont typeface="Arial" panose="020B0604020202020204" pitchFamily="34" charset="0"/>
              <a:buChar char="•"/>
            </a:pPr>
            <a:r>
              <a:rPr lang="nb-NO" b="0" i="0" dirty="0">
                <a:solidFill>
                  <a:srgbClr val="333333"/>
                </a:solidFill>
                <a:effectLst/>
                <a:latin typeface="Noto Serif"/>
                <a:ea typeface="Noto Serif"/>
                <a:cs typeface="Noto Serif"/>
              </a:rPr>
              <a:t>Nærmest alle land i verden har sluttet seg til barnekonvensjonen.</a:t>
            </a:r>
          </a:p>
          <a:p>
            <a:pPr fontAlgn="base">
              <a:buFont typeface="Arial" panose="020B0604020202020204" pitchFamily="34" charset="0"/>
              <a:buChar char="•"/>
            </a:pPr>
            <a:r>
              <a:rPr lang="nb-NO" b="0" i="0" dirty="0">
                <a:solidFill>
                  <a:srgbClr val="333333"/>
                </a:solidFill>
                <a:effectLst/>
                <a:latin typeface="Noto Serif"/>
                <a:ea typeface="Noto Serif"/>
                <a:cs typeface="Noto Serif"/>
              </a:rPr>
              <a:t>Barnekonvensjonen er en avtale som skal sikre at alle barn skal ha de samme </a:t>
            </a:r>
            <a:r>
              <a:rPr lang="nb-NO" dirty="0">
                <a:solidFill>
                  <a:srgbClr val="333333"/>
                </a:solidFill>
                <a:latin typeface="Noto Serif"/>
                <a:ea typeface="Noto Serif"/>
                <a:cs typeface="Noto Serif"/>
              </a:rPr>
              <a:t>grunnleggende </a:t>
            </a:r>
            <a:r>
              <a:rPr lang="nb-NO" b="0" i="0" dirty="0">
                <a:solidFill>
                  <a:srgbClr val="333333"/>
                </a:solidFill>
                <a:effectLst/>
                <a:latin typeface="Noto Serif"/>
                <a:ea typeface="Noto Serif"/>
                <a:cs typeface="Noto Serif"/>
              </a:rPr>
              <a:t>rettigheter.</a:t>
            </a:r>
            <a:r>
              <a:rPr lang="nb-NO" dirty="0">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fontAlgn="base"/>
            <a:r>
              <a:rPr lang="nb-NO" b="0" i="0" dirty="0">
                <a:solidFill>
                  <a:srgbClr val="333333"/>
                </a:solidFill>
                <a:effectLst/>
                <a:latin typeface="Noto Serif"/>
                <a:ea typeface="Noto Serif"/>
                <a:cs typeface="Noto Serif"/>
              </a:rPr>
              <a:t>Til kursholder:</a:t>
            </a:r>
            <a:r>
              <a:rPr lang="nb-NO" dirty="0">
                <a:solidFill>
                  <a:srgbClr val="333333"/>
                </a:solidFill>
                <a:latin typeface="Noto Serif"/>
                <a:ea typeface="Noto Serif"/>
                <a:cs typeface="Noto Serif"/>
              </a:rPr>
              <a:t> </a:t>
            </a:r>
          </a:p>
          <a:p>
            <a:pPr algn="l" fontAlgn="base">
              <a:buFont typeface="Arial" panose="020B0604020202020204" pitchFamily="34" charset="0"/>
              <a:buNone/>
            </a:pPr>
            <a:r>
              <a:rPr lang="nb-NO" dirty="0"/>
              <a:t>Du kan for eksempel lese deg opp på barnekonvensjonen på UNICEF sine sider her: </a:t>
            </a:r>
            <a:r>
              <a:rPr lang="nb-NO" dirty="0" err="1"/>
              <a:t>https</a:t>
            </a:r>
            <a:r>
              <a:rPr lang="nb-NO" dirty="0"/>
              <a:t>://</a:t>
            </a:r>
            <a:r>
              <a:rPr lang="nb-NO" dirty="0" err="1"/>
              <a:t>www.unicef.no</a:t>
            </a:r>
            <a:r>
              <a:rPr lang="nb-NO" dirty="0"/>
              <a:t>/vart-arbeid/internasjonalt/barnekonvensjonen</a:t>
            </a:r>
          </a:p>
          <a:p>
            <a:pPr algn="l" fontAlgn="base">
              <a:buFont typeface="Arial" panose="020B0604020202020204" pitchFamily="34" charset="0"/>
              <a:buNone/>
            </a:pPr>
            <a:r>
              <a:rPr lang="nb-NO" dirty="0"/>
              <a:t>Eller på barneombudets sider: </a:t>
            </a:r>
            <a:r>
              <a:rPr lang="nb-NO" dirty="0" err="1"/>
              <a:t>https</a:t>
            </a:r>
            <a:r>
              <a:rPr lang="nb-NO" dirty="0"/>
              <a:t>://</a:t>
            </a:r>
            <a:r>
              <a:rPr lang="nb-NO" dirty="0" err="1"/>
              <a:t>www.barneombudet.no</a:t>
            </a:r>
            <a:r>
              <a:rPr lang="nb-NO" dirty="0"/>
              <a:t>/for-barn-og-unge/barnekonvensjonen</a:t>
            </a:r>
          </a:p>
          <a:p>
            <a:pPr algn="l" fontAlgn="base">
              <a:buFont typeface="Arial" panose="020B0604020202020204" pitchFamily="34" charset="0"/>
              <a:buNone/>
            </a:pPr>
            <a:endParaRPr lang="nb-NO" dirty="0">
              <a:cs typeface="Calibri"/>
            </a:endParaRPr>
          </a:p>
          <a:p>
            <a:pPr algn="l" fontAlgn="base">
              <a:buFont typeface="Arial" panose="020B0604020202020204" pitchFamily="34" charset="0"/>
              <a:buChar char="•"/>
            </a:pPr>
            <a:endParaRPr lang="nb-NO" dirty="0"/>
          </a:p>
          <a:p>
            <a:pPr fontAlgn="base">
              <a:buFont typeface="Arial" panose="020B0604020202020204" pitchFamily="34" charset="0"/>
              <a:buChar char="•"/>
            </a:pPr>
            <a:r>
              <a:rPr lang="nb-NO" dirty="0" err="1"/>
              <a:t>Handouts</a:t>
            </a:r>
            <a:r>
              <a:rPr lang="nb-NO" dirty="0"/>
              <a:t> til dette temaet finner du for eksempel her:  </a:t>
            </a:r>
            <a:r>
              <a:rPr lang="nb-NO" dirty="0" err="1"/>
              <a:t>https</a:t>
            </a:r>
            <a:r>
              <a:rPr lang="nb-NO" dirty="0"/>
              <a:t>://</a:t>
            </a:r>
            <a:r>
              <a:rPr lang="nb-NO" dirty="0" err="1"/>
              <a:t>www.reddbarna.no</a:t>
            </a:r>
            <a:r>
              <a:rPr lang="nb-NO" dirty="0"/>
              <a:t>/</a:t>
            </a:r>
            <a:r>
              <a:rPr lang="nb-NO" dirty="0" err="1"/>
              <a:t>content</a:t>
            </a:r>
            <a:r>
              <a:rPr lang="nb-NO" dirty="0"/>
              <a:t>/</a:t>
            </a:r>
            <a:r>
              <a:rPr lang="nb-NO" dirty="0" err="1"/>
              <a:t>uploads</a:t>
            </a:r>
            <a:r>
              <a:rPr lang="nb-NO" dirty="0"/>
              <a:t>/</a:t>
            </a:r>
            <a:r>
              <a:rPr lang="nb-NO" dirty="0" err="1"/>
              <a:t>sites</a:t>
            </a:r>
            <a:r>
              <a:rPr lang="nb-NO" dirty="0"/>
              <a:t>/4/2024/02/BK_plakat_BOKMAL-3.pdf</a:t>
            </a:r>
            <a:endParaRPr lang="nb-NO" dirty="0">
              <a:cs typeface="Calibri"/>
            </a:endParaRPr>
          </a:p>
          <a:p>
            <a:r>
              <a:rPr lang="nb-NO" dirty="0"/>
              <a:t>Denne siden er på norsk, men de kan bruke google translate for å oversette direkte. </a:t>
            </a:r>
          </a:p>
          <a:p>
            <a:endParaRPr lang="nb-NO" dirty="0">
              <a:cs typeface="Calibri"/>
            </a:endParaRPr>
          </a:p>
          <a:p>
            <a:r>
              <a:rPr lang="nb-NO" dirty="0">
                <a:cs typeface="Calibri"/>
              </a:rPr>
              <a:t>Enkel plakat: </a:t>
            </a:r>
            <a:r>
              <a:rPr lang="nb-NO" dirty="0" err="1">
                <a:cs typeface="Calibri"/>
              </a:rPr>
              <a:t>https</a:t>
            </a:r>
            <a:r>
              <a:rPr lang="nb-NO" dirty="0">
                <a:cs typeface="Calibri"/>
              </a:rPr>
              <a:t>://</a:t>
            </a:r>
            <a:r>
              <a:rPr lang="nb-NO" dirty="0" err="1">
                <a:cs typeface="Calibri"/>
              </a:rPr>
              <a:t>www.plan-norge.no</a:t>
            </a:r>
            <a:r>
              <a:rPr lang="nb-NO" dirty="0">
                <a:cs typeface="Calibri"/>
              </a:rPr>
              <a:t>/</a:t>
            </a:r>
            <a:r>
              <a:rPr lang="nb-NO" dirty="0" err="1">
                <a:cs typeface="Calibri"/>
              </a:rPr>
              <a:t>vaart</a:t>
            </a:r>
            <a:r>
              <a:rPr lang="nb-NO" dirty="0">
                <a:cs typeface="Calibri"/>
              </a:rPr>
              <a:t>-arbeid/barnekonvensjonen/barnekonvensjonen-plakat-i-posten</a:t>
            </a:r>
          </a:p>
          <a:p>
            <a:endParaRPr lang="nb-NO" dirty="0"/>
          </a:p>
          <a:p>
            <a:pPr algn="l" fontAlgn="base">
              <a:buFont typeface="Arial" panose="020B0604020202020204" pitchFamily="34" charset="0"/>
              <a:buNone/>
            </a:pPr>
            <a:r>
              <a:rPr lang="nb-NO" b="0" i="0" dirty="0">
                <a:solidFill>
                  <a:srgbClr val="333333"/>
                </a:solidFill>
                <a:effectLst/>
                <a:latin typeface="Noto Serif"/>
                <a:ea typeface="Noto Serif"/>
                <a:cs typeface="Noto Serif"/>
              </a:rPr>
              <a:t>.</a:t>
            </a:r>
          </a:p>
          <a:p>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dere går kort igjennom noen av rettighetene og hva det vil si i praksis. Bruk eksempler som er relevant for gruppen. (Hent ut de eksemplene du synes passer best for eksempel fra sidene til Unicef eller barneombudet.).</a:t>
            </a:r>
          </a:p>
          <a:p>
            <a:endParaRPr lang="nb-NO" dirty="0"/>
          </a:p>
          <a:p>
            <a:r>
              <a:rPr lang="nb-NO" dirty="0"/>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endParaRPr lang="nb-NO" dirty="0"/>
          </a:p>
          <a:p>
            <a:r>
              <a:rPr lang="nb-NO" dirty="0"/>
              <a:t>Et annet eksempel er «til barnets beste», som betyr at alle bestemmelser som omhandler barn skal gjøres til deres beste, enten om det er snakk om bestemmelser for et enkelt barn, eller en gruppe barn i for eksempel kommunen</a:t>
            </a:r>
          </a:p>
          <a:p>
            <a:endParaRPr lang="nb-NO" dirty="0"/>
          </a:p>
          <a:p>
            <a:r>
              <a:rPr lang="nb-NO" dirty="0"/>
              <a:t>Alle barn skal ha mulighet til å si sin mening hjemme, på skolen, eller i andre sammenhenger. De skal bli lyttet til og tatt på alvor. Det betyr ikke at barnet alltid skal få det som de vil, men de skal få ha muligheten til å si sin mening, </a:t>
            </a:r>
          </a:p>
          <a:p>
            <a:endParaRPr lang="nb-NO" dirty="0"/>
          </a:p>
          <a:p>
            <a:endParaRPr lang="nb-NO" dirty="0"/>
          </a:p>
          <a:p>
            <a:r>
              <a:rPr lang="nb-NO" dirty="0"/>
              <a:t>(Bildet som er her er plakaten du kan du også </a:t>
            </a:r>
            <a:r>
              <a:rPr lang="nb-NO" dirty="0" err="1"/>
              <a:t>printe</a:t>
            </a:r>
            <a:r>
              <a:rPr lang="nb-NO" dirty="0"/>
              <a:t> ut som </a:t>
            </a:r>
            <a:r>
              <a:rPr lang="nb-NO" dirty="0" err="1"/>
              <a:t>handout</a:t>
            </a:r>
            <a:r>
              <a:rPr lang="nb-NO" dirty="0"/>
              <a:t> fra: </a:t>
            </a:r>
            <a:r>
              <a:rPr lang="nb-NO" dirty="0" err="1"/>
              <a:t>https</a:t>
            </a:r>
            <a:r>
              <a:rPr lang="nb-NO" dirty="0"/>
              <a:t>://</a:t>
            </a:r>
            <a:r>
              <a:rPr lang="nb-NO" dirty="0" err="1"/>
              <a:t>www.unicef.no</a:t>
            </a:r>
            <a:r>
              <a:rPr lang="nb-NO" dirty="0"/>
              <a:t>/vart-arbeid/internasjonalt/barnekonvensjonen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skal vi dvele litt ekstra ved retten til å ha et selvstendig liv uten vold og trusler, og hva det vil si. I Norge er det å forbudt å utsette voksne eller barn mot trusler og vold. </a:t>
            </a:r>
          </a:p>
          <a:p>
            <a:r>
              <a:rPr lang="nb-NO" dirty="0"/>
              <a:t>Vold blir definert som både fysisk og psykisk vold, og negativ sosial kontroll. Her ønsker vi at dere stopper litt opp ved dette og finner på eksempler som viser ulike former for vold. </a:t>
            </a:r>
            <a:endParaRPr lang="nb-NO" dirty="0">
              <a:cs typeface="Calibri"/>
            </a:endParaRPr>
          </a:p>
          <a:p>
            <a:r>
              <a:rPr lang="nb-NO" dirty="0"/>
              <a:t>For eksempel: </a:t>
            </a:r>
            <a:endParaRPr lang="nb-NO" dirty="0">
              <a:cs typeface="Calibri"/>
            </a:endParaRPr>
          </a:p>
          <a:p>
            <a:r>
              <a:rPr lang="nb-NO" dirty="0"/>
              <a:t>Oppdragervold er ikke lov, ikke lov å slå eller fysisk straffe barn. </a:t>
            </a:r>
            <a:endParaRPr lang="nb-NO" dirty="0">
              <a:cs typeface="Calibri"/>
            </a:endParaRPr>
          </a:p>
          <a:p>
            <a:r>
              <a:rPr lang="nb-NO" dirty="0"/>
              <a:t>Psykisk vold, ikke lov å true noen til å gjøre noe.</a:t>
            </a:r>
            <a:endParaRPr lang="nb-NO" dirty="0">
              <a:cs typeface="Calibri"/>
            </a:endParaRPr>
          </a:p>
          <a:p>
            <a:r>
              <a:rPr lang="nb-NO" dirty="0"/>
              <a:t>Ikke lov å holde noen tilbake fra å kunne leve fritt, ved å for eksempel ikke la barna velge venner selv, eller hindre partneren din i å ha et </a:t>
            </a:r>
            <a:r>
              <a:rPr lang="nb-NO" dirty="0" err="1"/>
              <a:t>sosialliv</a:t>
            </a:r>
            <a:r>
              <a:rPr lang="nb-NO" dirty="0"/>
              <a:t>. </a:t>
            </a:r>
            <a:endParaRPr lang="nb-NO" dirty="0">
              <a:cs typeface="Calibri"/>
            </a:endParaRPr>
          </a:p>
          <a:p>
            <a:endParaRPr lang="nb-NO" dirty="0"/>
          </a:p>
          <a:p>
            <a:endParaRPr lang="nb-NO" dirty="0"/>
          </a:p>
          <a:p>
            <a:endParaRPr lang="nb-NO" dirty="0"/>
          </a:p>
          <a:p>
            <a:endParaRPr lang="nb-NO" dirty="0"/>
          </a:p>
          <a:p>
            <a:r>
              <a:rPr lang="nb-NO" dirty="0">
                <a:hlinkClick r:id="rId3"/>
              </a:rPr>
              <a:t>https://www.barneombudet.no/for-barn-og-unge/dine-rettigheter/vold-og-overgrep</a:t>
            </a:r>
            <a:endParaRPr lang="nb-NO" dirty="0"/>
          </a:p>
          <a:p>
            <a:endParaRPr lang="nb-NO" dirty="0"/>
          </a:p>
          <a:p>
            <a:r>
              <a:rPr lang="nb-NO" dirty="0"/>
              <a:t>Forslag til temaer å gå mer inn i: </a:t>
            </a:r>
          </a:p>
          <a:p>
            <a:r>
              <a:rPr lang="nb-NO" dirty="0"/>
              <a:t>Hva er vold?</a:t>
            </a:r>
            <a:endParaRPr lang="nb-NO" dirty="0">
              <a:cs typeface="Calibri"/>
            </a:endParaRPr>
          </a:p>
          <a:p>
            <a:r>
              <a:rPr lang="nb-NO" dirty="0"/>
              <a:t>Vold er et overgrep mot andre.</a:t>
            </a:r>
            <a:endParaRPr lang="nb-NO" dirty="0">
              <a:cs typeface="Calibri"/>
            </a:endParaRPr>
          </a:p>
          <a:p>
            <a:r>
              <a:rPr lang="nb-NO" dirty="0"/>
              <a:t>Vold er alle handlinger som </a:t>
            </a:r>
            <a:r>
              <a:rPr lang="nb-NO" dirty="0" err="1"/>
              <a:t>påfører</a:t>
            </a:r>
            <a:r>
              <a:rPr lang="nb-NO" dirty="0"/>
              <a:t> en annen skade, smerte eller redsel.</a:t>
            </a:r>
            <a:endParaRPr lang="nb-NO" dirty="0">
              <a:cs typeface="Calibri"/>
            </a:endParaRPr>
          </a:p>
          <a:p>
            <a:r>
              <a:rPr lang="nb-NO" dirty="0"/>
              <a:t>Vold kan være fysisk, psykisk, latent, seksuell og materiell. </a:t>
            </a:r>
            <a:endParaRPr lang="nb-NO" dirty="0">
              <a:cs typeface="Calibri"/>
            </a:endParaRPr>
          </a:p>
          <a:p>
            <a:r>
              <a:rPr lang="nb-NO" dirty="0"/>
              <a:t>Hva er vold i nære relasjoner?</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33333"/>
                </a:solidFill>
                <a:effectLst/>
                <a:latin typeface="Open Sans" panose="020F0502020204030204" pitchFamily="34" charset="0"/>
              </a:rPr>
              <a:t>Her kan illustrasjonen brukes for å vise at foreldrene sitter med likt ansvar. </a:t>
            </a:r>
          </a:p>
          <a:p>
            <a:pPr algn="l"/>
            <a:endParaRPr lang="nb-NO" b="0" i="0" u="none" strike="noStrike" dirty="0">
              <a:solidFill>
                <a:srgbClr val="333333"/>
              </a:solidFill>
              <a:effectLst/>
              <a:latin typeface="Open Sans" panose="020F0502020204030204" pitchFamily="34" charset="0"/>
            </a:endParaRPr>
          </a:p>
          <a:p>
            <a:pPr algn="l"/>
            <a:r>
              <a:rPr lang="nb-NO" b="0" i="0" u="none" strike="noStrike" dirty="0">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endParaRPr lang="nb-NO" dirty="0"/>
          </a:p>
          <a:p>
            <a:pPr algn="l" fontAlgn="base"/>
            <a:r>
              <a:rPr lang="nb-NO" sz="1800" b="0" i="0" dirty="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fontAlgn="base"/>
            <a:r>
              <a:rPr lang="nb-NO" sz="1800" b="0" i="0" dirty="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dirty="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fontAlgn="base"/>
            <a:r>
              <a:rPr lang="nb-NO" sz="1800" b="0" i="0" dirty="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pPr marL="171450" indent="-171450">
              <a:buFont typeface="Calibri"/>
              <a:buChar char="-"/>
            </a:pPr>
            <a:endParaRPr lang="en-US">
              <a:ea typeface="Calibri"/>
              <a:cs typeface="Calibri"/>
            </a:endParaRPr>
          </a:p>
          <a:p>
            <a:pPr algn="l" fontAlgn="base"/>
            <a:r>
              <a:rPr lang="nb-NO"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fontAlgn="base"/>
            <a:r>
              <a:rPr lang="nb-NO" sz="1800" b="0" i="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fontAlgn="base"/>
            <a:r>
              <a:rPr lang="nb-NO"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a:buFont typeface="Calibri"/>
              <a:buChar char="-"/>
            </a:pPr>
            <a:endParaRPr lang="en-US">
              <a:ea typeface="Calibri"/>
              <a:cs typeface="Calibri"/>
            </a:endParaRPr>
          </a:p>
          <a:p>
            <a:endParaRPr lang="nb-NO"/>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dirty="0">
                <a:ea typeface="Calibri" panose="020F0502020204030204"/>
                <a:cs typeface="Calibri" panose="020F0502020204030204"/>
              </a:rPr>
              <a:t>Stikkord til manus: </a:t>
            </a:r>
          </a:p>
          <a:p>
            <a:pPr marL="171450" indent="-171450">
              <a:lnSpc>
                <a:spcPct val="90000"/>
              </a:lnSpc>
              <a:spcBef>
                <a:spcPts val="1000"/>
              </a:spcBef>
              <a:buFont typeface="Calibri"/>
              <a:buChar char="-"/>
            </a:pPr>
            <a:r>
              <a:rPr lang="nb-NO" dirty="0">
                <a:ea typeface="Calibri" panose="020F0502020204030204"/>
                <a:cs typeface="Calibri" panose="020F0502020204030204"/>
              </a:rPr>
              <a:t>Basert på menneskerettighetene så legges det mye vekt på trygghet for foreldre i Norge. </a:t>
            </a:r>
          </a:p>
          <a:p>
            <a:pPr marL="171450" indent="-171450">
              <a:lnSpc>
                <a:spcPct val="90000"/>
              </a:lnSpc>
              <a:spcBef>
                <a:spcPts val="1000"/>
              </a:spcBef>
              <a:buFont typeface="Calibri"/>
              <a:buChar char="-"/>
            </a:pPr>
            <a:r>
              <a:rPr lang="nb-NO" dirty="0">
                <a:ea typeface="Calibri" panose="020F0502020204030204"/>
                <a:cs typeface="Calibri" panose="020F0502020204030204"/>
              </a:rPr>
              <a:t>Å komme til et nytt land oppleves gjerne utrygt både for foreldre og barn (si noe </a:t>
            </a:r>
            <a:r>
              <a:rPr lang="nb-NO" dirty="0" err="1">
                <a:ea typeface="Calibri" panose="020F0502020204030204"/>
                <a:cs typeface="Calibri" panose="020F0502020204030204"/>
              </a:rPr>
              <a:t>allemenngyldig</a:t>
            </a:r>
            <a:r>
              <a:rPr lang="nb-NO" dirty="0">
                <a:ea typeface="Calibri" panose="020F0502020204030204"/>
                <a:cs typeface="Calibri" panose="020F0502020204030204"/>
              </a:rPr>
              <a:t> her om trygghet å det å være foreldre..?)</a:t>
            </a:r>
          </a:p>
          <a:p>
            <a:pPr marL="171450" indent="-171450">
              <a:lnSpc>
                <a:spcPct val="90000"/>
              </a:lnSpc>
              <a:spcBef>
                <a:spcPts val="1000"/>
              </a:spcBef>
              <a:buFont typeface="Calibri"/>
              <a:buChar char="-"/>
            </a:pPr>
            <a:r>
              <a:rPr lang="nb-NO" dirty="0">
                <a:ea typeface="Calibri" panose="020F0502020204030204"/>
                <a:cs typeface="Calibri" panose="020F0502020204030204"/>
              </a:rPr>
              <a:t>Foreldre har ansvar for å støtte barn...</a:t>
            </a:r>
          </a:p>
          <a:p>
            <a:pPr>
              <a:lnSpc>
                <a:spcPct val="90000"/>
              </a:lnSpc>
              <a:spcBef>
                <a:spcPts val="1000"/>
              </a:spcBef>
            </a:pPr>
            <a:endParaRPr lang="nb-NO" dirty="0">
              <a:ea typeface="Calibri" panose="020F0502020204030204"/>
              <a:cs typeface="Calibri" panose="020F0502020204030204"/>
            </a:endParaRPr>
          </a:p>
          <a:p>
            <a:pPr>
              <a:lnSpc>
                <a:spcPct val="90000"/>
              </a:lnSpc>
              <a:spcBef>
                <a:spcPts val="1000"/>
              </a:spcBef>
            </a:pPr>
            <a:r>
              <a:rPr lang="nb-NO" dirty="0">
                <a:ea typeface="Calibri" panose="020F0502020204030204"/>
                <a:cs typeface="Calibri" panose="020F0502020204030204"/>
              </a:rPr>
              <a:t>----------------------------------------------</a:t>
            </a:r>
          </a:p>
          <a:p>
            <a:pPr marL="514350" indent="-514350">
              <a:lnSpc>
                <a:spcPct val="90000"/>
              </a:lnSpc>
              <a:spcBef>
                <a:spcPts val="1000"/>
              </a:spcBef>
              <a:buFont typeface="Calibri"/>
              <a:buChar char="-"/>
            </a:pPr>
            <a:endParaRPr lang="nb-NO" dirty="0">
              <a:ea typeface="Calibri" panose="020F0502020204030204"/>
              <a:cs typeface="Calibri" panose="020F0502020204030204"/>
            </a:endParaRPr>
          </a:p>
          <a:p>
            <a:pPr marL="514350" indent="-514350">
              <a:lnSpc>
                <a:spcPct val="90000"/>
              </a:lnSpc>
              <a:spcBef>
                <a:spcPts val="1000"/>
              </a:spcBef>
              <a:buFont typeface="Calibri"/>
              <a:buChar char="-"/>
            </a:pPr>
            <a:r>
              <a:rPr lang="nb-NO" dirty="0"/>
              <a:t>Foreldre har ansvaret for å støtte barns utvikling. Gi trygghet, kjærlighet og grenser. </a:t>
            </a:r>
            <a:endParaRPr lang="en-US" dirty="0">
              <a:ea typeface="Calibri"/>
              <a:cs typeface="Calibri"/>
            </a:endParaRPr>
          </a:p>
          <a:p>
            <a:pPr marL="514350" indent="-514350">
              <a:lnSpc>
                <a:spcPct val="90000"/>
              </a:lnSpc>
              <a:spcBef>
                <a:spcPts val="1000"/>
              </a:spcBef>
              <a:buFont typeface="Calibri"/>
              <a:buChar char="-"/>
            </a:pPr>
            <a:r>
              <a:rPr lang="nb-NO" dirty="0"/>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 litt om hva slags foreldreveiledningstilbud som finnes i deres kommune. </a:t>
            </a:r>
          </a:p>
          <a:p>
            <a:r>
              <a:rPr lang="nb-NO" dirty="0"/>
              <a:t>Hvordan det er lagt opp?</a:t>
            </a:r>
          </a:p>
          <a:p>
            <a:r>
              <a:rPr lang="nb-NO" dirty="0"/>
              <a:t>Hvem er det typisk som deltar?</a:t>
            </a:r>
          </a:p>
          <a:p>
            <a:r>
              <a:rPr lang="nb-NO" dirty="0"/>
              <a:t>Hvordan en melder en seg på?</a:t>
            </a:r>
          </a:p>
          <a:p>
            <a:endParaRPr lang="nb-NO" dirty="0"/>
          </a:p>
          <a:p>
            <a:r>
              <a:rPr lang="nb-NO" dirty="0"/>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Skriv</a:t>
            </a:r>
            <a:r>
              <a:rPr lang="en-US" dirty="0">
                <a:ea typeface="Calibri"/>
                <a:cs typeface="Calibri"/>
              </a:rPr>
              <a:t> inn </a:t>
            </a:r>
            <a:r>
              <a:rPr lang="en-US" dirty="0" err="1">
                <a:ea typeface="Calibri"/>
                <a:cs typeface="Calibri"/>
              </a:rPr>
              <a:t>relevante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dere</a:t>
            </a:r>
            <a:r>
              <a:rPr lang="en-US" dirty="0">
                <a:ea typeface="Calibri"/>
                <a:cs typeface="Calibri"/>
              </a:rPr>
              <a:t> </a:t>
            </a:r>
            <a:r>
              <a:rPr lang="en-US" dirty="0" err="1">
                <a:ea typeface="Calibri"/>
                <a:cs typeface="Calibri"/>
              </a:rPr>
              <a:t>har</a:t>
            </a:r>
            <a:r>
              <a:rPr lang="en-US" dirty="0">
                <a:ea typeface="Calibri"/>
                <a:cs typeface="Calibri"/>
              </a:rPr>
              <a:t> I </a:t>
            </a:r>
            <a:r>
              <a:rPr lang="en-US" dirty="0" err="1">
                <a:ea typeface="Calibri"/>
                <a:cs typeface="Calibri"/>
              </a:rPr>
              <a:t>kommunen</a:t>
            </a:r>
            <a:r>
              <a:rPr lang="en-US" dirty="0">
                <a:ea typeface="Calibri"/>
                <a:cs typeface="Calibri"/>
              </a:rPr>
              <a:t>. </a:t>
            </a:r>
          </a:p>
          <a:p>
            <a:endParaRPr lang="en-US" dirty="0">
              <a:ea typeface="Calibri"/>
              <a:cs typeface="Calibri"/>
            </a:endParaRPr>
          </a:p>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err="1">
                <a:ea typeface="Calibri"/>
                <a:cs typeface="Calibri"/>
              </a:rPr>
              <a:t>Foreldre</a:t>
            </a:r>
            <a:r>
              <a:rPr lang="en-US" dirty="0">
                <a:ea typeface="Calibri"/>
                <a:cs typeface="Calibri"/>
              </a:rPr>
              <a:t> er </a:t>
            </a:r>
            <a:r>
              <a:rPr lang="en-US" dirty="0" err="1">
                <a:ea typeface="Calibri"/>
                <a:cs typeface="Calibri"/>
              </a:rPr>
              <a:t>ikke</a:t>
            </a:r>
            <a:r>
              <a:rPr lang="en-US" dirty="0">
                <a:ea typeface="Calibri"/>
                <a:cs typeface="Calibri"/>
              </a:rPr>
              <a:t> </a:t>
            </a:r>
            <a:r>
              <a:rPr lang="en-US" dirty="0" err="1">
                <a:ea typeface="Calibri"/>
                <a:cs typeface="Calibri"/>
              </a:rPr>
              <a:t>alene</a:t>
            </a:r>
            <a:r>
              <a:rPr lang="en-US" dirty="0">
                <a:ea typeface="Calibri"/>
                <a:cs typeface="Calibri"/>
              </a:rPr>
              <a:t> med </a:t>
            </a:r>
            <a:r>
              <a:rPr lang="en-US" dirty="0" err="1">
                <a:ea typeface="Calibri"/>
                <a:cs typeface="Calibri"/>
              </a:rPr>
              <a:t>oppgaven</a:t>
            </a:r>
            <a:endParaRPr lang="en-US" dirty="0">
              <a:ea typeface="Calibri"/>
              <a:cs typeface="Calibri"/>
            </a:endParaRPr>
          </a:p>
          <a:p>
            <a:pPr marL="171450" indent="-171450">
              <a:buFont typeface="Calibri"/>
              <a:buChar char="-"/>
            </a:pPr>
            <a:r>
              <a:rPr lang="en-US" dirty="0">
                <a:ea typeface="Calibri"/>
                <a:cs typeface="Calibri"/>
              </a:rPr>
              <a:t>Det er </a:t>
            </a:r>
            <a:r>
              <a:rPr lang="en-US" dirty="0" err="1">
                <a:ea typeface="Calibri"/>
                <a:cs typeface="Calibri"/>
              </a:rPr>
              <a:t>flere</a:t>
            </a:r>
            <a:r>
              <a:rPr lang="en-US" dirty="0">
                <a:ea typeface="Calibri"/>
                <a:cs typeface="Calibri"/>
              </a:rPr>
              <a:t> </a:t>
            </a:r>
            <a:r>
              <a:rPr lang="en-US" dirty="0" err="1">
                <a:ea typeface="Calibri"/>
                <a:cs typeface="Calibri"/>
              </a:rPr>
              <a:t>steder</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be om </a:t>
            </a:r>
            <a:r>
              <a:rPr lang="en-US" dirty="0" err="1">
                <a:ea typeface="Calibri"/>
                <a:cs typeface="Calibri"/>
              </a:rPr>
              <a:t>hjelp</a:t>
            </a:r>
            <a:r>
              <a:rPr lang="en-US" dirty="0">
                <a:ea typeface="Calibri"/>
                <a:cs typeface="Calibri"/>
              </a:rPr>
              <a:t> </a:t>
            </a:r>
            <a:r>
              <a:rPr lang="en-US" dirty="0" err="1">
                <a:ea typeface="Calibri"/>
                <a:cs typeface="Calibri"/>
              </a:rPr>
              <a:t>når</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slik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flytkningetjenesten</a:t>
            </a:r>
            <a:r>
              <a:rPr lang="en-US" dirty="0">
                <a:ea typeface="Calibri"/>
                <a:cs typeface="Calibri"/>
              </a:rPr>
              <a:t>, </a:t>
            </a:r>
            <a:r>
              <a:rPr lang="en-US" dirty="0" err="1">
                <a:ea typeface="Calibri"/>
                <a:cs typeface="Calibri"/>
              </a:rPr>
              <a:t>kommunale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barnevernstjenesten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få</a:t>
            </a:r>
            <a:r>
              <a:rPr lang="en-US" dirty="0">
                <a:ea typeface="Calibri"/>
                <a:cs typeface="Calibri"/>
              </a:rPr>
              <a:t> </a:t>
            </a:r>
            <a:r>
              <a:rPr lang="en-US" dirty="0" err="1">
                <a:ea typeface="Calibri"/>
                <a:cs typeface="Calibri"/>
              </a:rPr>
              <a:t>nevnt</a:t>
            </a:r>
            <a:r>
              <a:rPr lang="en-US" dirty="0">
                <a:ea typeface="Calibri"/>
                <a:cs typeface="Calibri"/>
              </a:rPr>
              <a:t> </a:t>
            </a:r>
            <a:r>
              <a:rPr lang="en-US" dirty="0" err="1">
                <a:ea typeface="Calibri"/>
                <a:cs typeface="Calibri"/>
              </a:rPr>
              <a:t>allerede</a:t>
            </a:r>
            <a:r>
              <a:rPr lang="en-US" dirty="0">
                <a:ea typeface="Calibri"/>
                <a:cs typeface="Calibri"/>
              </a:rPr>
              <a:t> </a:t>
            </a:r>
            <a:r>
              <a:rPr lang="en-US" dirty="0" err="1">
                <a:ea typeface="Calibri"/>
                <a:cs typeface="Calibri"/>
              </a:rPr>
              <a:t>første</a:t>
            </a:r>
            <a:r>
              <a:rPr lang="en-US" dirty="0">
                <a:ea typeface="Calibri"/>
                <a:cs typeface="Calibri"/>
              </a:rPr>
              <a:t> </a:t>
            </a:r>
            <a:r>
              <a:rPr lang="en-US" dirty="0" err="1">
                <a:ea typeface="Calibri"/>
                <a:cs typeface="Calibri"/>
              </a:rPr>
              <a:t>kursdag</a:t>
            </a:r>
            <a:r>
              <a:rPr lang="en-US" dirty="0">
                <a:ea typeface="Calibri"/>
                <a:cs typeface="Calibri"/>
              </a:rPr>
              <a:t>), </a:t>
            </a:r>
            <a:r>
              <a:rPr lang="en-US" dirty="0" err="1">
                <a:ea typeface="Calibri"/>
                <a:cs typeface="Calibri"/>
              </a:rPr>
              <a:t>skolehelsetjenester</a:t>
            </a:r>
            <a:r>
              <a:rPr lang="en-US" dirty="0">
                <a:ea typeface="Calibri"/>
                <a:cs typeface="Calibri"/>
              </a:rPr>
              <a:t>, </a:t>
            </a:r>
            <a:r>
              <a:rPr lang="en-US" dirty="0" err="1">
                <a:ea typeface="Calibri"/>
                <a:cs typeface="Calibri"/>
              </a:rPr>
              <a:t>helsestasjon</a:t>
            </a:r>
            <a:r>
              <a:rPr lang="en-US" dirty="0">
                <a:ea typeface="Calibri"/>
                <a:cs typeface="Calibri"/>
              </a:rPr>
              <a:t> m fl.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slide for å oppmuntre deltagerne til å bruke google translate om de trenger det.</a:t>
            </a:r>
          </a:p>
          <a:p>
            <a:r>
              <a:rPr lang="nb-NO" dirty="0"/>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D0D0D"/>
                </a:solidFill>
                <a:effectLst/>
                <a:highlight>
                  <a:srgbClr val="FFFFFF"/>
                </a:highlight>
                <a:latin typeface="Söhne"/>
              </a:rPr>
              <a:t>Alternativ til hjemmeoppgaven. </a:t>
            </a:r>
          </a:p>
          <a:p>
            <a:pPr algn="l"/>
            <a:endParaRPr lang="nb-NO" b="1" i="0" dirty="0">
              <a:solidFill>
                <a:srgbClr val="0D0D0D"/>
              </a:solidFill>
              <a:effectLst/>
              <a:highlight>
                <a:srgbClr val="FFFFFF"/>
              </a:highlight>
              <a:latin typeface="Söhne"/>
            </a:endParaRPr>
          </a:p>
          <a:p>
            <a:pPr algn="l"/>
            <a:r>
              <a:rPr lang="nb-NO" b="1" i="0" dirty="0">
                <a:solidFill>
                  <a:srgbClr val="0D0D0D"/>
                </a:solidFill>
                <a:effectLst/>
                <a:highlight>
                  <a:srgbClr val="FFFFFF"/>
                </a:highlight>
                <a:latin typeface="Söhne"/>
              </a:rPr>
              <a:t>Hjemmeoppgave: "Mitt nye samfunn"</a:t>
            </a:r>
          </a:p>
          <a:p>
            <a:pPr algn="l"/>
            <a:r>
              <a:rPr lang="nb-NO" b="1" i="0" dirty="0">
                <a:solidFill>
                  <a:srgbClr val="0D0D0D"/>
                </a:solidFill>
                <a:effectLst/>
                <a:highlight>
                  <a:srgbClr val="FFFFFF"/>
                </a:highlight>
                <a:latin typeface="Söhne"/>
              </a:rPr>
              <a:t>Formål:</a:t>
            </a:r>
            <a:r>
              <a:rPr lang="nb-NO" b="0" i="0" dirty="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a:r>
              <a:rPr lang="nb-NO" b="1" i="0" dirty="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a:buFont typeface="+mj-lt"/>
              <a:buAutoNum type="arabicPeriod"/>
            </a:pPr>
            <a:r>
              <a:rPr lang="nb-NO" b="1" i="0" dirty="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1" i="0" dirty="0">
                <a:solidFill>
                  <a:srgbClr val="0D0D0D"/>
                </a:solidFill>
                <a:effectLst/>
                <a:highlight>
                  <a:srgbClr val="FFFFFF"/>
                </a:highlight>
                <a:latin typeface="Söhne"/>
              </a:rPr>
              <a:t>Behov:</a:t>
            </a:r>
            <a:r>
              <a:rPr lang="nb-NO" b="0" i="0" dirty="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a:buFont typeface="+mj-lt"/>
              <a:buAutoNum type="arabicPeriod"/>
            </a:pPr>
            <a:r>
              <a:rPr lang="nb-NO" b="1" i="0" dirty="0">
                <a:solidFill>
                  <a:srgbClr val="0D0D0D"/>
                </a:solidFill>
                <a:effectLst/>
                <a:highlight>
                  <a:srgbClr val="FFFFFF"/>
                </a:highlight>
                <a:latin typeface="Söhne"/>
              </a:rPr>
              <a:t>Bekymringer:</a:t>
            </a:r>
            <a:r>
              <a:rPr lang="nb-NO" b="0" i="0" dirty="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a:buFont typeface="+mj-lt"/>
              <a:buAutoNum type="arabicPeriod"/>
            </a:pPr>
            <a:r>
              <a:rPr lang="nb-NO" b="1" i="0" dirty="0">
                <a:solidFill>
                  <a:srgbClr val="0D0D0D"/>
                </a:solidFill>
                <a:effectLst/>
                <a:highlight>
                  <a:srgbClr val="FFFFFF"/>
                </a:highlight>
                <a:latin typeface="Söhne"/>
              </a:rPr>
              <a:t>Forskjeller:</a:t>
            </a:r>
            <a:r>
              <a:rPr lang="nb-NO" b="0" i="0" dirty="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a:buFont typeface="+mj-lt"/>
              <a:buAutoNum type="arabicPeriod"/>
            </a:pPr>
            <a:r>
              <a:rPr lang="nb-NO" b="1" i="0" dirty="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a:buFont typeface="+mj-lt"/>
              <a:buAutoNum type="arabicPeriod"/>
            </a:pPr>
            <a:r>
              <a:rPr lang="nb-NO" b="0" i="0" dirty="0">
                <a:solidFill>
                  <a:srgbClr val="0D0D0D"/>
                </a:solidFill>
                <a:effectLst/>
                <a:highlight>
                  <a:srgbClr val="FFFFFF"/>
                </a:highlight>
                <a:latin typeface="Söhne"/>
              </a:rPr>
              <a:t>Be dem om å velge ett bilde de liker best og skrive en kort tekst om hvorfor dette stedet virket interessant eller viktig for dem.</a:t>
            </a:r>
          </a:p>
          <a:p>
            <a:pPr algn="l">
              <a:buFont typeface="+mj-lt"/>
              <a:buAutoNum type="arabicPeriod"/>
            </a:pPr>
            <a:r>
              <a:rPr lang="nb-NO" b="1" i="0" dirty="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a:r>
              <a:rPr lang="nb-NO" b="1" i="0" dirty="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a:buFont typeface="Arial" panose="020B0604020202020204" pitchFamily="34" charset="0"/>
              <a:buChar char="•"/>
            </a:pPr>
            <a:r>
              <a:rPr lang="nb-NO" b="0" i="0" dirty="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a:buFont typeface="Arial" panose="020B0604020202020204" pitchFamily="34" charset="0"/>
              <a:buChar char="•"/>
            </a:pPr>
            <a:r>
              <a:rPr lang="nb-NO" b="0" i="0" dirty="0">
                <a:solidFill>
                  <a:srgbClr val="0D0D0D"/>
                </a:solidFill>
                <a:effectLst/>
                <a:highlight>
                  <a:srgbClr val="FFFFFF"/>
                </a:highlight>
                <a:latin typeface="Söhne"/>
              </a:rPr>
              <a:t>Oppfordre dem til å være kreative og ærlige i sine refleksjoner.</a:t>
            </a:r>
          </a:p>
          <a:p>
            <a:pPr algn="l">
              <a:buFont typeface="Arial" panose="020B0604020202020204" pitchFamily="34" charset="0"/>
              <a:buChar char="•"/>
            </a:pPr>
            <a:r>
              <a:rPr lang="nb-NO" b="0" i="0" dirty="0">
                <a:solidFill>
                  <a:srgbClr val="0D0D0D"/>
                </a:solidFill>
                <a:effectLst/>
                <a:highlight>
                  <a:srgbClr val="FFFFFF"/>
                </a:highlight>
                <a:latin typeface="Söhne"/>
              </a:rPr>
              <a:t>Minn dem på at alle personlige refleksjoner vil bli behandlet med respekt og konfidensialitet.</a:t>
            </a:r>
          </a:p>
          <a:p>
            <a:pPr algn="l"/>
            <a:r>
              <a:rPr lang="nb-NO" b="0" i="0" dirty="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spcAft>
                <a:spcPct val="0"/>
              </a:spcAft>
              <a:buFont typeface="Calibri"/>
              <a:buChar char="-"/>
            </a:pPr>
            <a:r>
              <a:rPr lang="nb-NO" dirty="0">
                <a:cs typeface="Calibri"/>
              </a:rPr>
              <a:t>Skriv inn navnet ditt i </a:t>
            </a:r>
            <a:r>
              <a:rPr lang="nb-NO" dirty="0" err="1">
                <a:cs typeface="Calibri"/>
              </a:rPr>
              <a:t>powerpointen</a:t>
            </a:r>
            <a:r>
              <a:rPr lang="nb-NO" dirty="0">
                <a:cs typeface="Calibri"/>
              </a:rPr>
              <a:t>. </a:t>
            </a:r>
          </a:p>
          <a:p>
            <a:pPr marL="171450" indent="-171450">
              <a:spcBef>
                <a:spcPct val="0"/>
              </a:spcBef>
              <a:spcAft>
                <a:spcPct val="0"/>
              </a:spcAft>
              <a:buFont typeface="Calibri"/>
              <a:buChar char="-"/>
            </a:pPr>
            <a:endParaRPr lang="nb-NO" dirty="0">
              <a:cs typeface="Calibri"/>
            </a:endParaRPr>
          </a:p>
          <a:p>
            <a:pPr marL="171450" indent="-171450">
              <a:spcBef>
                <a:spcPct val="0"/>
              </a:spcBef>
              <a:spcAft>
                <a:spcPct val="0"/>
              </a:spcAft>
              <a:buFont typeface="Calibri"/>
              <a:buChar char="-"/>
            </a:pPr>
            <a:r>
              <a:rPr lang="nb-NO" dirty="0">
                <a:cs typeface="Calibri"/>
              </a:rPr>
              <a:t>Først og fremst vil ønske deg som forelder og ditt barn velkommen til Norge. </a:t>
            </a:r>
          </a:p>
          <a:p>
            <a:pPr marL="171450" indent="-171450">
              <a:spcBef>
                <a:spcPct val="0"/>
              </a:spcBef>
              <a:spcAft>
                <a:spcPct val="0"/>
              </a:spcAft>
              <a:buFont typeface="Calibri"/>
              <a:buChar char="-"/>
            </a:pPr>
            <a:endParaRPr lang="nb-NO" dirty="0">
              <a:ea typeface="Calibri" panose="020F0502020204030204"/>
              <a:cs typeface="Calibri"/>
            </a:endParaRPr>
          </a:p>
          <a:p>
            <a:pPr marL="171450" indent="-171450">
              <a:spcBef>
                <a:spcPct val="0"/>
              </a:spcBef>
              <a:spcAft>
                <a:spcPct val="0"/>
              </a:spcAft>
              <a:buFont typeface="Calibri"/>
              <a:buChar char="-"/>
            </a:pPr>
            <a:r>
              <a:rPr lang="nb-NO" dirty="0">
                <a:ea typeface="Calibri" panose="020F0502020204030204"/>
                <a:cs typeface="Calibri"/>
              </a:rPr>
              <a:t>Og Velkommen til foreldrekurs!</a:t>
            </a:r>
          </a:p>
          <a:p>
            <a:pPr marL="171450" indent="-171450">
              <a:spcBef>
                <a:spcPct val="0"/>
              </a:spcBef>
              <a:spcAft>
                <a:spcPct val="0"/>
              </a:spcAft>
              <a:buFont typeface="Calibri"/>
              <a:buChar char="-"/>
            </a:pPr>
            <a:r>
              <a:rPr lang="nb-NO" dirty="0">
                <a:ea typeface="Calibri" panose="020F0502020204030204"/>
                <a:cs typeface="Calibri"/>
              </a:rPr>
              <a:t>Mitt navn er...</a:t>
            </a:r>
          </a:p>
          <a:p>
            <a:pPr>
              <a:spcBef>
                <a:spcPct val="0"/>
              </a:spcBef>
              <a:spcAft>
                <a:spcPct val="0"/>
              </a:spcAft>
            </a:pPr>
            <a:endParaRPr lang="nb-NO" dirty="0">
              <a:ea typeface="Calibri" panose="020F0502020204030204"/>
              <a:cs typeface="Calibri"/>
            </a:endParaRPr>
          </a:p>
          <a:p>
            <a:pPr>
              <a:spcBef>
                <a:spcPct val="0"/>
              </a:spcBef>
              <a:spcAft>
                <a:spcPct val="0"/>
              </a:spcAft>
            </a:pPr>
            <a:r>
              <a:rPr lang="nb-NO" dirty="0">
                <a:ea typeface="Calibri" panose="020F0502020204030204"/>
                <a:cs typeface="Calibri"/>
              </a:rPr>
              <a:t>-------------------------------------------------</a:t>
            </a:r>
            <a:endParaRPr lang="nb-NO" dirty="0">
              <a:cs typeface="Calibri"/>
            </a:endParaRPr>
          </a:p>
          <a:p>
            <a:pPr>
              <a:spcBef>
                <a:spcPct val="0"/>
              </a:spcBef>
              <a:spcAft>
                <a:spcPct val="0"/>
              </a:spcAft>
            </a:pPr>
            <a:endParaRPr lang="nb-NO" dirty="0">
              <a:cs typeface="Calibri"/>
            </a:endParaRPr>
          </a:p>
          <a:p>
            <a:pPr>
              <a:spcBef>
                <a:spcPct val="0"/>
              </a:spcBef>
              <a:spcAft>
                <a:spcPct val="0"/>
              </a:spcAft>
            </a:pPr>
            <a:endParaRPr lang="nb-NO" dirty="0"/>
          </a:p>
          <a:p>
            <a:pPr>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a:lstStyle/>
          <a:p>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Forslag til hva du kan legge vekt på: </a:t>
            </a:r>
          </a:p>
          <a:p>
            <a:pPr>
              <a:spcBef>
                <a:spcPct val="0"/>
              </a:spcBef>
              <a:spcAft>
                <a:spcPct val="0"/>
              </a:spcAft>
            </a:pPr>
            <a:endParaRPr lang="nb-NO" dirty="0"/>
          </a:p>
          <a:p>
            <a:pPr>
              <a:spcBef>
                <a:spcPct val="0"/>
              </a:spcBef>
              <a:spcAft>
                <a:spcPct val="0"/>
              </a:spcAft>
            </a:pPr>
            <a:endParaRPr lang="nb-NO" dirty="0"/>
          </a:p>
          <a:p>
            <a:pPr>
              <a:spcBef>
                <a:spcPct val="0"/>
              </a:spcBef>
              <a:spcAft>
                <a:spcPct val="0"/>
              </a:spcAft>
            </a:pPr>
            <a:r>
              <a:rPr lang="nb-NO" dirty="0">
                <a:cs typeface="Calibri"/>
              </a:rPr>
              <a:t>Dette kurset handler om å ha barn i Norge.</a:t>
            </a:r>
            <a:endParaRPr lang="nb-NO" dirty="0">
              <a:ea typeface="Calibri"/>
              <a:cs typeface="Calibri"/>
            </a:endParaRPr>
          </a:p>
          <a:p>
            <a:pPr>
              <a:spcBef>
                <a:spcPct val="0"/>
              </a:spcBef>
              <a:spcAft>
                <a:spcPct val="0"/>
              </a:spcAft>
            </a:pPr>
            <a:r>
              <a:rPr lang="nb-NO" dirty="0">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nb-NO" dirty="0">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a:spcBef>
                <a:spcPct val="0"/>
              </a:spcBef>
              <a:spcAft>
                <a:spcPct val="0"/>
              </a:spcAft>
            </a:pPr>
            <a:endParaRPr lang="nb-NO" dirty="0">
              <a:ea typeface="Calibri"/>
              <a:cs typeface="Calibri"/>
            </a:endParaRPr>
          </a:p>
          <a:p>
            <a:endParaRPr lang="nb-NO" dirty="0"/>
          </a:p>
          <a:p>
            <a:r>
              <a:rPr lang="nb-NO" dirty="0"/>
              <a:t>1. </a:t>
            </a:r>
            <a:r>
              <a:rPr lang="en-US" dirty="0">
                <a:ea typeface="Calibri"/>
                <a:cs typeface="Calibri"/>
              </a:rPr>
              <a:t>Alle I </a:t>
            </a:r>
            <a:r>
              <a:rPr lang="en-US" dirty="0" err="1">
                <a:ea typeface="Calibri"/>
                <a:cs typeface="Calibri"/>
              </a:rPr>
              <a:t>dette</a:t>
            </a:r>
            <a:r>
              <a:rPr lang="en-US" dirty="0">
                <a:ea typeface="Calibri"/>
                <a:cs typeface="Calibri"/>
              </a:rPr>
              <a:t> </a:t>
            </a:r>
            <a:r>
              <a:rPr lang="en-US" dirty="0" err="1">
                <a:ea typeface="Calibri"/>
                <a:cs typeface="Calibri"/>
              </a:rPr>
              <a:t>rommet</a:t>
            </a:r>
            <a:r>
              <a:rPr lang="en-US" dirty="0">
                <a:ea typeface="Calibri"/>
                <a:cs typeface="Calibri"/>
              </a:rPr>
              <a:t> </a:t>
            </a:r>
            <a:r>
              <a:rPr lang="en-US" dirty="0" err="1">
                <a:ea typeface="Calibri"/>
                <a:cs typeface="Calibri"/>
              </a:rPr>
              <a:t>har</a:t>
            </a:r>
            <a:r>
              <a:rPr lang="en-US" dirty="0">
                <a:ea typeface="Calibri"/>
                <a:cs typeface="Calibri"/>
              </a:rPr>
              <a:t> med seg sin </a:t>
            </a:r>
            <a:r>
              <a:rPr lang="en-US" dirty="0" err="1">
                <a:ea typeface="Calibri"/>
                <a:cs typeface="Calibri"/>
              </a:rPr>
              <a:t>historie</a:t>
            </a:r>
            <a:r>
              <a:rPr lang="en-US" dirty="0">
                <a:ea typeface="Calibri"/>
                <a:cs typeface="Calibri"/>
              </a:rPr>
              <a:t>, </a:t>
            </a:r>
            <a:r>
              <a:rPr lang="en-US" dirty="0" err="1">
                <a:ea typeface="Calibri"/>
                <a:cs typeface="Calibri"/>
              </a:rPr>
              <a:t>og</a:t>
            </a:r>
            <a:r>
              <a:rPr lang="en-US" dirty="0">
                <a:ea typeface="Calibri"/>
                <a:cs typeface="Calibri"/>
              </a:rPr>
              <a:t> sine </a:t>
            </a:r>
            <a:r>
              <a:rPr lang="en-US" dirty="0" err="1">
                <a:ea typeface="Calibri"/>
                <a:cs typeface="Calibri"/>
              </a:rPr>
              <a:t>vaner</a:t>
            </a:r>
            <a:r>
              <a:rPr lang="en-US" dirty="0">
                <a:ea typeface="Calibri"/>
                <a:cs typeface="Calibri"/>
              </a:rPr>
              <a:t> om </a:t>
            </a:r>
            <a:r>
              <a:rPr lang="en-US" dirty="0" err="1">
                <a:ea typeface="Calibri"/>
                <a:cs typeface="Calibri"/>
              </a:rPr>
              <a:t>hvordan</a:t>
            </a:r>
            <a:r>
              <a:rPr lang="en-US" dirty="0">
                <a:ea typeface="Calibri"/>
                <a:cs typeface="Calibri"/>
              </a:rPr>
              <a:t> det er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Og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er for å </a:t>
            </a:r>
            <a:r>
              <a:rPr lang="en-US" dirty="0" err="1">
                <a:ea typeface="Calibri"/>
                <a:cs typeface="Calibri"/>
              </a:rPr>
              <a:t>gjøre</a:t>
            </a:r>
            <a:r>
              <a:rPr lang="en-US" dirty="0">
                <a:ea typeface="Calibri"/>
                <a:cs typeface="Calibri"/>
              </a:rPr>
              <a:t> det </a:t>
            </a:r>
            <a:r>
              <a:rPr lang="en-US" dirty="0" err="1">
                <a:ea typeface="Calibri"/>
                <a:cs typeface="Calibri"/>
              </a:rPr>
              <a:t>lettere</a:t>
            </a:r>
            <a:r>
              <a:rPr lang="en-US" dirty="0">
                <a:ea typeface="Calibri"/>
                <a:cs typeface="Calibri"/>
              </a:rPr>
              <a:t>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I Norge (</a:t>
            </a:r>
            <a:r>
              <a:rPr lang="en-US" dirty="0" err="1">
                <a:ea typeface="Calibri"/>
                <a:cs typeface="Calibri"/>
              </a:rPr>
              <a:t>få</a:t>
            </a:r>
            <a:r>
              <a:rPr lang="en-US" dirty="0">
                <a:ea typeface="Calibri"/>
                <a:cs typeface="Calibri"/>
              </a:rPr>
              <a:t> </a:t>
            </a:r>
            <a:r>
              <a:rPr lang="en-US" dirty="0" err="1">
                <a:ea typeface="Calibri"/>
                <a:cs typeface="Calibri"/>
              </a:rPr>
              <a:t>tydelig</a:t>
            </a:r>
            <a:r>
              <a:rPr lang="en-US" dirty="0">
                <a:ea typeface="Calibri"/>
                <a:cs typeface="Calibri"/>
              </a:rPr>
              <a:t> </a:t>
            </a:r>
            <a:r>
              <a:rPr lang="en-US" dirty="0" err="1">
                <a:ea typeface="Calibri"/>
                <a:cs typeface="Calibri"/>
              </a:rPr>
              <a:t>frem</a:t>
            </a:r>
            <a:r>
              <a:rPr lang="en-US" dirty="0">
                <a:ea typeface="Calibri"/>
                <a:cs typeface="Calibri"/>
              </a:rPr>
              <a:t> at det IKKE er </a:t>
            </a:r>
            <a:r>
              <a:rPr lang="en-US" dirty="0" err="1">
                <a:ea typeface="Calibri"/>
                <a:cs typeface="Calibri"/>
              </a:rPr>
              <a:t>fordi</a:t>
            </a:r>
            <a:r>
              <a:rPr lang="en-US" dirty="0">
                <a:ea typeface="Calibri"/>
                <a:cs typeface="Calibri"/>
              </a:rPr>
              <a:t> man </a:t>
            </a:r>
            <a:r>
              <a:rPr lang="en-US" dirty="0" err="1">
                <a:ea typeface="Calibri"/>
                <a:cs typeface="Calibri"/>
              </a:rPr>
              <a:t>betviler</a:t>
            </a:r>
            <a:r>
              <a:rPr lang="en-US" dirty="0">
                <a:ea typeface="Calibri"/>
                <a:cs typeface="Calibri"/>
              </a:rPr>
              <a:t> </a:t>
            </a:r>
            <a:r>
              <a:rPr lang="en-US" dirty="0" err="1">
                <a:ea typeface="Calibri"/>
                <a:cs typeface="Calibri"/>
              </a:rPr>
              <a:t>evnen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eller</a:t>
            </a:r>
            <a:r>
              <a:rPr lang="en-US" dirty="0">
                <a:ea typeface="Calibri"/>
                <a:cs typeface="Calibri"/>
              </a:rPr>
              <a:t> at man </a:t>
            </a:r>
            <a:r>
              <a:rPr lang="en-US" dirty="0" err="1">
                <a:ea typeface="Calibri"/>
                <a:cs typeface="Calibri"/>
              </a:rPr>
              <a:t>nå</a:t>
            </a:r>
            <a:r>
              <a:rPr lang="en-US" dirty="0">
                <a:ea typeface="Calibri"/>
                <a:cs typeface="Calibri"/>
              </a:rPr>
              <a:t> </a:t>
            </a:r>
            <a:r>
              <a:rPr lang="en-US" dirty="0" err="1">
                <a:ea typeface="Calibri"/>
                <a:cs typeface="Calibri"/>
              </a:rPr>
              <a:t>må</a:t>
            </a:r>
            <a:r>
              <a:rPr lang="en-US" dirty="0">
                <a:ea typeface="Calibri"/>
                <a:cs typeface="Calibri"/>
              </a:rPr>
              <a:t> </a:t>
            </a:r>
            <a:r>
              <a:rPr lang="en-US" dirty="0" err="1">
                <a:ea typeface="Calibri"/>
                <a:cs typeface="Calibri"/>
              </a:rPr>
              <a:t>lære</a:t>
            </a:r>
            <a:r>
              <a:rPr lang="en-US" dirty="0">
                <a:ea typeface="Calibri"/>
                <a:cs typeface="Calibri"/>
              </a:rPr>
              <a:t> seg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god mate). For </a:t>
            </a:r>
            <a:r>
              <a:rPr lang="en-US" dirty="0" err="1">
                <a:ea typeface="Calibri"/>
                <a:cs typeface="Calibri"/>
              </a:rPr>
              <a:t>oss</a:t>
            </a:r>
            <a:r>
              <a:rPr lang="en-US" dirty="0">
                <a:ea typeface="Calibri"/>
                <a:cs typeface="Calibri"/>
              </a:rPr>
              <a:t> er det </a:t>
            </a:r>
            <a:r>
              <a:rPr lang="en-US" dirty="0" err="1">
                <a:ea typeface="Calibri"/>
                <a:cs typeface="Calibri"/>
              </a:rPr>
              <a:t>viktig</a:t>
            </a:r>
            <a:r>
              <a:rPr lang="en-US" dirty="0">
                <a:ea typeface="Calibri"/>
                <a:cs typeface="Calibri"/>
              </a:rPr>
              <a:t> at vi I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lager </a:t>
            </a:r>
            <a:r>
              <a:rPr lang="en-US" dirty="0" err="1">
                <a:ea typeface="Calibri"/>
                <a:cs typeface="Calibri"/>
              </a:rPr>
              <a:t>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trygg</a:t>
            </a:r>
            <a:r>
              <a:rPr lang="en-US" dirty="0">
                <a:ea typeface="Calibri"/>
                <a:cs typeface="Calibri"/>
              </a:rPr>
              <a:t> </a:t>
            </a:r>
            <a:r>
              <a:rPr lang="en-US" dirty="0" err="1">
                <a:ea typeface="Calibri"/>
                <a:cs typeface="Calibri"/>
              </a:rPr>
              <a:t>atmosfære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a:t>
            </a:r>
            <a:r>
              <a:rPr lang="en-US" dirty="0" err="1">
                <a:ea typeface="Calibri"/>
                <a:cs typeface="Calibri"/>
              </a:rPr>
              <a:t>og</a:t>
            </a:r>
            <a:r>
              <a:rPr lang="en-US" dirty="0">
                <a:ea typeface="Calibri"/>
                <a:cs typeface="Calibri"/>
              </a:rPr>
              <a:t> at </a:t>
            </a:r>
            <a:r>
              <a:rPr lang="en-US" dirty="0" err="1">
                <a:ea typeface="Calibri"/>
                <a:cs typeface="Calibri"/>
              </a:rPr>
              <a:t>dere</a:t>
            </a:r>
            <a:r>
              <a:rPr lang="en-US" dirty="0">
                <a:ea typeface="Calibri"/>
                <a:cs typeface="Calibri"/>
              </a:rPr>
              <a:t> vet at </a:t>
            </a:r>
            <a:r>
              <a:rPr lang="en-US" dirty="0" err="1">
                <a:ea typeface="Calibri"/>
                <a:cs typeface="Calibri"/>
              </a:rPr>
              <a:t>dette</a:t>
            </a:r>
            <a:r>
              <a:rPr lang="en-US" dirty="0">
                <a:ea typeface="Calibri"/>
                <a:cs typeface="Calibri"/>
              </a:rPr>
              <a:t> </a:t>
            </a:r>
            <a:r>
              <a:rPr lang="en-US" dirty="0" err="1">
                <a:ea typeface="Calibri"/>
                <a:cs typeface="Calibri"/>
              </a:rPr>
              <a:t>ikke</a:t>
            </a:r>
            <a:r>
              <a:rPr lang="en-US" dirty="0">
                <a:ea typeface="Calibri"/>
                <a:cs typeface="Calibri"/>
              </a:rPr>
              <a:t> er et </a:t>
            </a:r>
            <a:r>
              <a:rPr lang="en-US" dirty="0" err="1">
                <a:ea typeface="Calibri"/>
                <a:cs typeface="Calibri"/>
              </a:rPr>
              <a:t>sted</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a:t>
            </a:r>
            <a:r>
              <a:rPr lang="en-US" dirty="0" err="1">
                <a:ea typeface="Calibri"/>
                <a:cs typeface="Calibri"/>
              </a:rPr>
              <a:t>galt</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vurdert</a:t>
            </a:r>
            <a:r>
              <a:rPr lang="en-US" dirty="0">
                <a:ea typeface="Calibri"/>
                <a:cs typeface="Calibri"/>
              </a:rPr>
              <a:t>. </a:t>
            </a:r>
          </a:p>
          <a:p>
            <a:r>
              <a:rPr lang="nb-NO" dirty="0"/>
              <a:t>2. Ett viktig mål med dette kurset er å bli kjent med lover og rettigheter dere må kunne som foreldre i Norge. </a:t>
            </a:r>
          </a:p>
          <a:p>
            <a:r>
              <a:rPr lang="nb-NO" dirty="0"/>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a:t>
            </a:r>
            <a:r>
              <a:rPr lang="nb-NO" dirty="0" err="1"/>
              <a:t>evt</a:t>
            </a:r>
            <a:r>
              <a:rPr lang="nb-NO" dirty="0"/>
              <a:t> begge deler, osv.</a:t>
            </a:r>
          </a:p>
          <a:p>
            <a:r>
              <a:rPr lang="nb-NO" dirty="0"/>
              <a:t>4. Ikke minst ønsker vi at dere skal få tilgjengelig informasjon om hvor en kan søke hjelp om det er noe man ønsker hjelp til. </a:t>
            </a:r>
          </a:p>
          <a:p>
            <a:pPr marL="0" indent="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nb-NO" dirty="0"/>
              <a:t>Barn har gode rettigheter i Norge og med det følger noen goder for deg som er forelder og noen plikter. Dette skal vi snakke om i dag. </a:t>
            </a:r>
            <a:endParaRPr lang="en-US" dirty="0"/>
          </a:p>
          <a:p>
            <a:pPr>
              <a:spcBef>
                <a:spcPct val="0"/>
              </a:spcBef>
              <a:spcAft>
                <a:spcPct val="0"/>
              </a:spcAft>
            </a:pPr>
            <a:endParaRPr lang="nb-NO" dirty="0"/>
          </a:p>
          <a:p>
            <a:pPr>
              <a:spcBef>
                <a:spcPct val="0"/>
              </a:spcBef>
              <a:spcAft>
                <a:spcPct val="0"/>
              </a:spcAft>
            </a:pPr>
            <a:r>
              <a:rPr lang="nb-NO" dirty="0"/>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a:spcBef>
                <a:spcPct val="0"/>
              </a:spcBef>
              <a:spcAft>
                <a:spcPct val="0"/>
              </a:spcAft>
            </a:pPr>
            <a:r>
              <a:rPr lang="nb-NO" dirty="0"/>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a:lstStyle/>
          <a:p>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a:t>
            </a:r>
            <a:r>
              <a:rPr lang="nb-NO" dirty="0" err="1"/>
              <a:t>minneboksen</a:t>
            </a:r>
            <a:r>
              <a:rPr lang="nb-NO" dirty="0"/>
              <a:t>» (som tar mer tid). </a:t>
            </a:r>
          </a:p>
          <a:p>
            <a:r>
              <a:rPr lang="nb-NO" dirty="0"/>
              <a:t>Det er viktig at deltagerne ikke kjenner seg presset til å dele for mye, for tidlig, eller at det føler at dette er noe de må prestere eller blir vurdert på. </a:t>
            </a:r>
          </a:p>
          <a:p>
            <a:r>
              <a:rPr lang="nb-NO" dirty="0"/>
              <a:t>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Alternativ øvelse </a:t>
            </a:r>
          </a:p>
          <a:p>
            <a:r>
              <a:rPr lang="nb-NO" b="1" dirty="0">
                <a:effectLst/>
              </a:rPr>
              <a:t>Øvelse: "</a:t>
            </a:r>
            <a:r>
              <a:rPr lang="nb-NO" b="1" dirty="0" err="1">
                <a:effectLst/>
              </a:rPr>
              <a:t>Minneboksen</a:t>
            </a:r>
            <a:r>
              <a:rPr lang="nb-NO" b="1" dirty="0">
                <a:effectLst/>
              </a:rPr>
              <a:t>"</a:t>
            </a:r>
          </a:p>
          <a:p>
            <a:r>
              <a:rPr lang="nb-NO" b="1" dirty="0">
                <a:effectLst/>
              </a:rPr>
              <a:t>Formål:</a:t>
            </a:r>
            <a:r>
              <a:rPr lang="nb-NO" dirty="0">
                <a:effectLst/>
              </a:rPr>
              <a:t> Fremme forståelse og fellesskap blant deltakerne uten å kreve deling av for personlig eller sensitiv informasjon.</a:t>
            </a:r>
          </a:p>
          <a:p>
            <a:r>
              <a:rPr lang="nb-NO" b="1" dirty="0">
                <a:effectLst/>
              </a:rPr>
              <a:t>Materialer:</a:t>
            </a:r>
            <a:endParaRPr lang="nb-NO" dirty="0">
              <a:effectLst/>
            </a:endParaRPr>
          </a:p>
          <a:p>
            <a:pPr>
              <a:buFont typeface="Arial" panose="020B0604020202020204" pitchFamily="34" charset="0"/>
              <a:buChar char="•"/>
            </a:pPr>
            <a:r>
              <a:rPr lang="nb-NO" dirty="0">
                <a:effectLst/>
              </a:rPr>
              <a:t>En boks eller en beholder</a:t>
            </a:r>
          </a:p>
          <a:p>
            <a:pPr>
              <a:buFont typeface="Arial" panose="020B0604020202020204" pitchFamily="34" charset="0"/>
              <a:buChar char="•"/>
            </a:pPr>
            <a:r>
              <a:rPr lang="nb-NO" dirty="0">
                <a:effectLst/>
              </a:rPr>
              <a:t>Små lapper eller kort</a:t>
            </a:r>
          </a:p>
          <a:p>
            <a:pPr>
              <a:buFont typeface="Arial" panose="020B0604020202020204" pitchFamily="34" charset="0"/>
              <a:buChar char="•"/>
            </a:pPr>
            <a:r>
              <a:rPr lang="nb-NO" dirty="0">
                <a:effectLst/>
              </a:rPr>
              <a:t>Penner</a:t>
            </a:r>
          </a:p>
          <a:p>
            <a:r>
              <a:rPr lang="nb-NO" b="1" dirty="0">
                <a:effectLst/>
              </a:rPr>
              <a:t>Beskrivelse:</a:t>
            </a:r>
            <a:endParaRPr lang="nb-NO" dirty="0">
              <a:effectLst/>
            </a:endParaRPr>
          </a:p>
          <a:p>
            <a:pPr>
              <a:buFont typeface="+mj-lt"/>
              <a:buAutoNum type="arabicPeriod"/>
            </a:pPr>
            <a:r>
              <a:rPr lang="nb-NO" b="1" dirty="0">
                <a:effectLst/>
              </a:rPr>
              <a:t>Introduksjon:</a:t>
            </a:r>
            <a:r>
              <a:rPr lang="nb-NO" dirty="0">
                <a:effectLst/>
              </a:rPr>
              <a:t> Fortell deltakerne at de vil delta i en aktivitet kalt "</a:t>
            </a:r>
            <a:r>
              <a:rPr lang="nb-NO" dirty="0" err="1">
                <a:effectLst/>
              </a:rPr>
              <a:t>Minneboksen</a:t>
            </a:r>
            <a:r>
              <a:rPr lang="nb-NO" dirty="0">
                <a:effectLst/>
              </a:rPr>
              <a:t>", hvor de kan dele et positivt minne eller en erfaring som har en spesiell betydning for dem. Dette minnet kan være noe så enkelt som en favorittaktivitet, en høytid de feirer, eller et sted de elsker.</a:t>
            </a:r>
          </a:p>
          <a:p>
            <a:pPr>
              <a:buFont typeface="+mj-lt"/>
              <a:buAutoNum type="arabicPeriod"/>
            </a:pPr>
            <a:r>
              <a:rPr lang="nb-NO" b="1" dirty="0">
                <a:effectLst/>
              </a:rPr>
              <a:t>Forberedelse:</a:t>
            </a:r>
            <a:r>
              <a:rPr lang="nb-NO" dirty="0">
                <a:effectLst/>
              </a:rPr>
              <a:t> Gi hver deltaker en liten lapp eller et kort og en penn. Be dem skrive ned et positivt minne eller en erfaring som de føler seg komfortable med å dele. Fortell dem at de ikke trenger å skrive navnet sitt, med mindre de ønsker det.</a:t>
            </a:r>
          </a:p>
          <a:p>
            <a:pPr>
              <a:buFont typeface="+mj-lt"/>
              <a:buAutoNum type="arabicPeriod"/>
            </a:pPr>
            <a:r>
              <a:rPr lang="nb-NO" b="1" dirty="0">
                <a:effectLst/>
              </a:rPr>
              <a:t>Deling:</a:t>
            </a:r>
            <a:r>
              <a:rPr lang="nb-NO" dirty="0">
                <a:effectLst/>
              </a:rPr>
              <a:t> Be deltakerne om å brette lappene sine og legge dem i boksen. Rist boksen for å blande lappene.</a:t>
            </a:r>
          </a:p>
          <a:p>
            <a:pPr>
              <a:buFont typeface="+mj-lt"/>
              <a:buAutoNum type="arabicPeriod"/>
            </a:pPr>
            <a:r>
              <a:rPr lang="nb-NO" b="1" dirty="0">
                <a:effectLst/>
              </a:rPr>
              <a:t>Samtalestarter:</a:t>
            </a:r>
            <a:r>
              <a:rPr lang="nb-NO" dirty="0">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a:buFont typeface="+mj-lt"/>
              <a:buAutoNum type="arabicPeriod"/>
            </a:pPr>
            <a:r>
              <a:rPr lang="nb-NO" b="1" dirty="0">
                <a:effectLst/>
              </a:rPr>
              <a:t>Refleksjon:</a:t>
            </a:r>
            <a:r>
              <a:rPr lang="nb-NO" dirty="0">
                <a:effectLst/>
              </a:rPr>
              <a:t> Avslutt øvelsen ved å reflektere over mangfoldet og likhetene i minnene som ble delt. Dette kan styrke fellesskapsfølelsen og gi en dypere forståelse av hverandres bakgrunner og kulturer.</a:t>
            </a:r>
          </a:p>
          <a:p>
            <a:r>
              <a:rPr lang="nb-NO" b="1" dirty="0">
                <a:effectLst/>
              </a:rPr>
              <a:t>Fordeler:</a:t>
            </a:r>
            <a:endParaRPr lang="nb-NO" dirty="0">
              <a:effectLst/>
            </a:endParaRPr>
          </a:p>
          <a:p>
            <a:pPr>
              <a:buFont typeface="Arial" panose="020B0604020202020204" pitchFamily="34" charset="0"/>
              <a:buChar char="•"/>
            </a:pPr>
            <a:r>
              <a:rPr lang="nb-NO" dirty="0">
                <a:effectLst/>
              </a:rPr>
              <a:t>Deltakerne deler bare det de føler seg komfortable med.</a:t>
            </a:r>
          </a:p>
          <a:p>
            <a:pPr>
              <a:buFont typeface="Arial" panose="020B0604020202020204" pitchFamily="34" charset="0"/>
              <a:buChar char="•"/>
            </a:pPr>
            <a:r>
              <a:rPr lang="nb-NO" dirty="0">
                <a:effectLst/>
              </a:rPr>
              <a:t>Aktiviteten krever ikke direkte personlig eller sensitiv informasjon.</a:t>
            </a:r>
          </a:p>
          <a:p>
            <a:pPr>
              <a:buFont typeface="Arial" panose="020B0604020202020204" pitchFamily="34" charset="0"/>
              <a:buChar char="•"/>
            </a:pPr>
            <a:r>
              <a:rPr lang="nb-NO" dirty="0">
                <a:effectLst/>
              </a:rPr>
              <a:t>Oppmuntrer til lytting og felles forståelse.</a:t>
            </a:r>
          </a:p>
          <a:p>
            <a:r>
              <a:rPr lang="nb-NO" dirty="0">
                <a:effectLst/>
              </a:rPr>
              <a:t>Denne øvelsen tilbyr en skånsom måte for deltakerne å bli kjent med hverandre, samtidig som den legger grunnlaget for et trygt og inkluderende læringsmiljø.</a:t>
            </a:r>
          </a:p>
          <a:p>
            <a:br>
              <a:rPr lang="nb-NO" dirty="0">
                <a:effectLs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endParaRPr lang="nb-NO" dirty="0"/>
          </a:p>
          <a:p>
            <a:r>
              <a:rPr lang="nb-NO" dirty="0"/>
              <a:t>Så hvordan er det å være barn i Norge? Hva er de typiske stedene barn er i Norge?</a:t>
            </a:r>
          </a:p>
          <a:p>
            <a:r>
              <a:rPr lang="nb-NO" dirty="0"/>
              <a:t>Alle små barn blir fulgt opp av helsestasjonen. Alle har en fastlege som en kontakter ved sykdom eller plager. </a:t>
            </a:r>
          </a:p>
          <a:p>
            <a:r>
              <a:rPr lang="nb-NO" dirty="0"/>
              <a:t>De aller fleste barn går i barnehage, </a:t>
            </a:r>
          </a:p>
          <a:p>
            <a:r>
              <a:rPr lang="nb-NO" dirty="0"/>
              <a:t>Alle barn går i skole, og mange er i skolefritidsordning, AKS, SFO, (Bruk det navnet som dere bruker i deres kommune)</a:t>
            </a:r>
          </a:p>
          <a:p>
            <a:endParaRPr lang="nb-NO" dirty="0"/>
          </a:p>
          <a:p>
            <a:pPr marL="171450" indent="-171450">
              <a:buFont typeface="Calibri"/>
              <a:buChar char="-"/>
            </a:pPr>
            <a:r>
              <a:rPr lang="en-US" dirty="0" err="1">
                <a:ea typeface="Calibri"/>
                <a:cs typeface="Calibri"/>
              </a:rPr>
              <a:t>Utenom</a:t>
            </a:r>
            <a:r>
              <a:rPr lang="en-US" dirty="0">
                <a:ea typeface="Calibri"/>
                <a:cs typeface="Calibri"/>
              </a:rPr>
              <a:t> </a:t>
            </a:r>
            <a:r>
              <a:rPr lang="en-US" dirty="0" err="1">
                <a:ea typeface="Calibri"/>
                <a:cs typeface="Calibri"/>
              </a:rPr>
              <a:t>skole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barnehage</a:t>
            </a:r>
            <a:r>
              <a:rPr lang="en-US" dirty="0">
                <a:ea typeface="Calibri"/>
                <a:cs typeface="Calibri"/>
              </a:rPr>
              <a:t> er det mange </a:t>
            </a:r>
            <a:r>
              <a:rPr lang="en-US" dirty="0" err="1">
                <a:ea typeface="Calibri"/>
                <a:cs typeface="Calibri"/>
              </a:rPr>
              <a:t>tilbud</a:t>
            </a:r>
            <a:r>
              <a:rPr lang="en-US" dirty="0">
                <a:ea typeface="Calibri"/>
                <a:cs typeface="Calibri"/>
              </a:rPr>
              <a:t> </a:t>
            </a:r>
            <a:r>
              <a:rPr lang="en-US" dirty="0" err="1">
                <a:ea typeface="Calibri"/>
                <a:cs typeface="Calibri"/>
              </a:rPr>
              <a:t>til</a:t>
            </a:r>
            <a:r>
              <a:rPr lang="en-US" dirty="0">
                <a:ea typeface="Calibri"/>
                <a:cs typeface="Calibri"/>
              </a:rPr>
              <a:t> barn I Norge </a:t>
            </a:r>
            <a:r>
              <a:rPr lang="en-US" dirty="0" err="1">
                <a:ea typeface="Calibri"/>
                <a:cs typeface="Calibri"/>
              </a:rPr>
              <a:t>som</a:t>
            </a:r>
            <a:r>
              <a:rPr lang="en-US" dirty="0">
                <a:ea typeface="Calibri"/>
                <a:cs typeface="Calibri"/>
              </a:rPr>
              <a:t> mange barn </a:t>
            </a:r>
            <a:r>
              <a:rPr lang="en-US" dirty="0" err="1">
                <a:ea typeface="Calibri"/>
                <a:cs typeface="Calibri"/>
              </a:rPr>
              <a:t>deltar</a:t>
            </a:r>
            <a:r>
              <a:rPr lang="en-US" dirty="0">
                <a:ea typeface="Calibri"/>
                <a:cs typeface="Calibri"/>
              </a:rPr>
              <a:t> </a:t>
            </a:r>
            <a:r>
              <a:rPr lang="en-US" dirty="0" err="1">
                <a:ea typeface="Calibri"/>
                <a:cs typeface="Calibri"/>
              </a:rPr>
              <a:t>i</a:t>
            </a:r>
            <a:r>
              <a:rPr lang="en-US" dirty="0">
                <a:ea typeface="Calibri"/>
                <a:cs typeface="Calibri"/>
              </a:rPr>
              <a:t>. Dette er </a:t>
            </a:r>
            <a:r>
              <a:rPr lang="en-US" dirty="0" err="1">
                <a:ea typeface="Calibri"/>
                <a:cs typeface="Calibri"/>
              </a:rPr>
              <a:t>organiserte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trening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fotball</a:t>
            </a:r>
            <a:r>
              <a:rPr lang="en-US" dirty="0">
                <a:ea typeface="Calibri"/>
                <a:cs typeface="Calibri"/>
              </a:rPr>
              <a:t>, </a:t>
            </a:r>
            <a:r>
              <a:rPr lang="en-US" dirty="0" err="1">
                <a:ea typeface="Calibri"/>
                <a:cs typeface="Calibri"/>
              </a:rPr>
              <a:t>musikk</a:t>
            </a:r>
            <a:r>
              <a:rPr lang="en-US" dirty="0">
                <a:ea typeface="Calibri"/>
                <a:cs typeface="Calibri"/>
              </a:rPr>
              <a:t>/</a:t>
            </a:r>
            <a:r>
              <a:rPr lang="en-US" dirty="0" err="1">
                <a:ea typeface="Calibri"/>
                <a:cs typeface="Calibri"/>
              </a:rPr>
              <a:t>intrument</a:t>
            </a:r>
            <a:r>
              <a:rPr lang="en-US" dirty="0">
                <a:ea typeface="Calibri"/>
                <a:cs typeface="Calibri"/>
              </a:rPr>
              <a:t> </a:t>
            </a:r>
            <a:r>
              <a:rPr lang="en-US" dirty="0" err="1">
                <a:ea typeface="Calibri"/>
                <a:cs typeface="Calibri"/>
              </a:rPr>
              <a:t>undervisning</a:t>
            </a:r>
            <a:r>
              <a:rPr lang="en-US" dirty="0">
                <a:ea typeface="Calibri"/>
                <a:cs typeface="Calibri"/>
              </a:rPr>
              <a:t>, </a:t>
            </a:r>
            <a:r>
              <a:rPr lang="en-US" dirty="0" err="1">
                <a:ea typeface="Calibri"/>
                <a:cs typeface="Calibri"/>
              </a:rPr>
              <a:t>kor</a:t>
            </a:r>
            <a:r>
              <a:rPr lang="en-US" dirty="0">
                <a:ea typeface="Calibri"/>
                <a:cs typeface="Calibri"/>
              </a:rPr>
              <a:t>, dans, </a:t>
            </a:r>
            <a:r>
              <a:rPr lang="en-US" dirty="0" err="1">
                <a:ea typeface="Calibri"/>
                <a:cs typeface="Calibri"/>
              </a:rPr>
              <a:t>klatring</a:t>
            </a:r>
            <a:r>
              <a:rPr lang="en-US" dirty="0">
                <a:ea typeface="Calibri"/>
                <a:cs typeface="Calibri"/>
              </a:rPr>
              <a:t>. </a:t>
            </a:r>
          </a:p>
          <a:p>
            <a:pPr marL="171450" indent="-171450">
              <a:buFont typeface="Calibri"/>
              <a:buChar char="-"/>
            </a:pPr>
            <a:r>
              <a:rPr lang="en-US" dirty="0">
                <a:ea typeface="Calibri"/>
                <a:cs typeface="Calibri"/>
              </a:rPr>
              <a:t>Neste gang </a:t>
            </a:r>
            <a:r>
              <a:rPr lang="en-US" dirty="0" err="1">
                <a:ea typeface="Calibri"/>
                <a:cs typeface="Calibri"/>
              </a:rPr>
              <a:t>skal</a:t>
            </a:r>
            <a:r>
              <a:rPr lang="en-US" dirty="0">
                <a:ea typeface="Calibri"/>
                <a:cs typeface="Calibri"/>
              </a:rPr>
              <a:t> vi </a:t>
            </a:r>
            <a:r>
              <a:rPr lang="en-US" dirty="0" err="1">
                <a:ea typeface="Calibri"/>
                <a:cs typeface="Calibri"/>
              </a:rPr>
              <a:t>bli</a:t>
            </a:r>
            <a:r>
              <a:rPr lang="en-US" dirty="0">
                <a:ea typeface="Calibri"/>
                <a:cs typeface="Calibri"/>
              </a:rPr>
              <a:t> </a:t>
            </a:r>
            <a:r>
              <a:rPr lang="en-US" dirty="0" err="1">
                <a:ea typeface="Calibri"/>
                <a:cs typeface="Calibri"/>
              </a:rPr>
              <a:t>litt</a:t>
            </a:r>
            <a:r>
              <a:rPr lang="en-US" dirty="0">
                <a:ea typeface="Calibri"/>
                <a:cs typeface="Calibri"/>
              </a:rPr>
              <a:t> </a:t>
            </a:r>
            <a:r>
              <a:rPr lang="en-US" dirty="0" err="1">
                <a:ea typeface="Calibri"/>
                <a:cs typeface="Calibri"/>
              </a:rPr>
              <a:t>mer</a:t>
            </a:r>
            <a:r>
              <a:rPr lang="en-US" dirty="0">
                <a:ea typeface="Calibri"/>
                <a:cs typeface="Calibri"/>
              </a:rPr>
              <a:t> </a:t>
            </a:r>
            <a:r>
              <a:rPr lang="en-US" dirty="0" err="1">
                <a:ea typeface="Calibri"/>
                <a:cs typeface="Calibri"/>
              </a:rPr>
              <a:t>kjent</a:t>
            </a:r>
            <a:r>
              <a:rPr lang="en-US" dirty="0">
                <a:ea typeface="Calibri"/>
                <a:cs typeface="Calibri"/>
              </a:rPr>
              <a:t> med alle </a:t>
            </a:r>
            <a:r>
              <a:rPr lang="en-US" dirty="0" err="1">
                <a:ea typeface="Calibri"/>
                <a:cs typeface="Calibri"/>
              </a:rPr>
              <a:t>disse</a:t>
            </a:r>
            <a:r>
              <a:rPr lang="en-US" dirty="0">
                <a:ea typeface="Calibri"/>
                <a:cs typeface="Calibri"/>
              </a:rPr>
              <a:t> </a:t>
            </a:r>
            <a:r>
              <a:rPr lang="en-US" dirty="0" err="1">
                <a:ea typeface="Calibri"/>
                <a:cs typeface="Calibri"/>
              </a:rPr>
              <a:t>instansene</a:t>
            </a:r>
            <a:r>
              <a:rPr lang="en-US" dirty="0">
                <a:ea typeface="Calibri"/>
                <a:cs typeface="Calibri"/>
              </a:rPr>
              <a:t>. </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TIPS : Det er </a:t>
            </a:r>
            <a:r>
              <a:rPr lang="en-US" dirty="0" err="1">
                <a:ea typeface="Calibri"/>
                <a:cs typeface="Calibri"/>
              </a:rPr>
              <a:t>lurt</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forenkle</a:t>
            </a:r>
            <a:r>
              <a:rPr lang="en-US" dirty="0">
                <a:ea typeface="Calibri"/>
                <a:cs typeface="Calibri"/>
              </a:rPr>
              <a:t> </a:t>
            </a:r>
            <a:r>
              <a:rPr lang="en-US" dirty="0" err="1">
                <a:ea typeface="Calibri"/>
                <a:cs typeface="Calibri"/>
              </a:rPr>
              <a:t>presentsjonen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Her </a:t>
            </a:r>
            <a:r>
              <a:rPr lang="en-US" dirty="0" err="1">
                <a:ea typeface="Calibri"/>
                <a:cs typeface="Calibri"/>
              </a:rPr>
              <a:t>kan</a:t>
            </a:r>
            <a:r>
              <a:rPr lang="en-US" dirty="0">
                <a:ea typeface="Calibri"/>
                <a:cs typeface="Calibri"/>
              </a:rPr>
              <a:t> du for </a:t>
            </a:r>
            <a:r>
              <a:rPr lang="en-US" dirty="0" err="1">
                <a:ea typeface="Calibri"/>
                <a:cs typeface="Calibri"/>
              </a:rPr>
              <a:t>eksempel</a:t>
            </a:r>
            <a:r>
              <a:rPr lang="en-US" dirty="0">
                <a:ea typeface="Calibri"/>
                <a:cs typeface="Calibri"/>
              </a:rPr>
              <a:t> </a:t>
            </a:r>
            <a:r>
              <a:rPr lang="en-US" dirty="0" err="1">
                <a:ea typeface="Calibri"/>
                <a:cs typeface="Calibri"/>
              </a:rPr>
              <a:t>fjerne</a:t>
            </a:r>
            <a:r>
              <a:rPr lang="en-US" dirty="0">
                <a:ea typeface="Calibri"/>
                <a:cs typeface="Calibri"/>
              </a:rPr>
              <a:t> ”</a:t>
            </a:r>
            <a:r>
              <a:rPr lang="en-US" dirty="0" err="1">
                <a:ea typeface="Calibri"/>
                <a:cs typeface="Calibri"/>
              </a:rPr>
              <a:t>skolefritidsordning</a:t>
            </a:r>
            <a:r>
              <a:rPr lang="en-US" dirty="0">
                <a:ea typeface="Calibri"/>
                <a:cs typeface="Calibri"/>
              </a:rPr>
              <a:t>” </a:t>
            </a:r>
            <a:r>
              <a:rPr lang="en-US" dirty="0" err="1">
                <a:ea typeface="Calibri"/>
                <a:cs typeface="Calibri"/>
              </a:rPr>
              <a:t>og</a:t>
            </a:r>
            <a:r>
              <a:rPr lang="en-US" dirty="0">
                <a:ea typeface="Calibri"/>
                <a:cs typeface="Calibri"/>
              </a:rPr>
              <a:t> “AKS” om </a:t>
            </a:r>
            <a:r>
              <a:rPr lang="en-US" dirty="0" err="1">
                <a:ea typeface="Calibri"/>
                <a:cs typeface="Calibri"/>
              </a:rPr>
              <a:t>dere</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r>
              <a:rPr lang="en-US" dirty="0" err="1">
                <a:ea typeface="Calibri"/>
                <a:cs typeface="Calibri"/>
              </a:rPr>
              <a:t>bruker</a:t>
            </a:r>
            <a:r>
              <a:rPr lang="en-US" dirty="0">
                <a:ea typeface="Calibri"/>
                <a:cs typeface="Calibri"/>
              </a:rPr>
              <a:t> “SFO”.</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a:defRPr/>
            </a:pPr>
            <a:r>
              <a:rPr lang="nb-NO" dirty="0"/>
              <a:t> </a:t>
            </a:r>
            <a:endParaRPr lang="nb-NO" dirty="0">
              <a:cs typeface="Calibri"/>
            </a:endParaRPr>
          </a:p>
          <a:p>
            <a:pPr>
              <a:defRPr/>
            </a:pPr>
            <a:r>
              <a:rPr lang="nb-NO" dirty="0">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5/30/2024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5/30/2024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5/30/2024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5/30/2024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5/30/2024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5/30/2024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5/30/2024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5/30/2024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ps-AF" sz="3600" kern="1200" dirty="0">
                <a:solidFill>
                  <a:schemeClr val="tx2"/>
                </a:solidFill>
                <a:latin typeface="+mj-lt"/>
                <a:ea typeface="+mj-ea"/>
                <a:cs typeface="+mj-cs"/>
              </a:rPr>
              <a:t>لومړې غونډه</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ps-AF" sz="1800" dirty="0">
                <a:solidFill>
                  <a:schemeClr val="tx2"/>
                </a:solidFill>
              </a:rPr>
              <a:t>د میندو او پلارونو لپاره وړاندیز یا پرزنتیشن</a:t>
            </a:r>
            <a:endParaRPr lang="en-US" sz="1800" dirty="0">
              <a:solidFill>
                <a:schemeClr val="tx2"/>
              </a:solidFill>
            </a:endParaRPr>
          </a:p>
          <a:p>
            <a:pPr marL="457200" indent="-228600" algn="l">
              <a:buFont typeface="Arial" panose="020B0604020202020204" pitchFamily="34" charset="0"/>
              <a:buChar char="•"/>
            </a:pPr>
            <a:r>
              <a:rPr lang="ps-AF" sz="1800" dirty="0">
                <a:solidFill>
                  <a:schemeClr val="tx2"/>
                </a:solidFill>
              </a:rPr>
              <a:t>د ښوونکو / لارښوونکو لپاره د زده کړې لارښود (د یاداشت په برخه کې)</a:t>
            </a:r>
            <a:endParaRPr lang="en-US" sz="1800" dirty="0">
              <a:solidFill>
                <a:schemeClr val="tx2"/>
              </a:solidFill>
            </a:endParaRPr>
          </a:p>
          <a:p>
            <a:pPr marL="457200" indent="-228600" algn="l">
              <a:buFont typeface="Arial" panose="020B0604020202020204" pitchFamily="34" charset="0"/>
              <a:buChar char="•"/>
            </a:pPr>
            <a:r>
              <a:rPr lang="ps-AF" sz="1800" dirty="0">
                <a:solidFill>
                  <a:schemeClr val="tx2"/>
                </a:solidFill>
              </a:rPr>
              <a:t>کورنې کار</a:t>
            </a:r>
            <a:r>
              <a:rPr lang="en-US" sz="1800" dirty="0">
                <a:solidFill>
                  <a:schemeClr val="tx2"/>
                </a:solidFill>
              </a:rPr>
              <a:t> </a:t>
            </a:r>
          </a:p>
          <a:p>
            <a:pPr marL="457200" indent="-228600" algn="l">
              <a:buFont typeface="Arial" panose="020B0604020202020204" pitchFamily="34" charset="0"/>
              <a:buChar char="•"/>
            </a:pPr>
            <a:r>
              <a:rPr lang="ps-AF" sz="1800" dirty="0">
                <a:solidFill>
                  <a:schemeClr val="tx2"/>
                </a:solidFill>
              </a:rPr>
              <a:t>د میندو او پلارونو لپاره د منبع ګانو په هکله ډیر معلومات</a:t>
            </a:r>
            <a:endParaRPr lang="en-US" sz="1800" dirty="0">
              <a:solidFill>
                <a:schemeClr val="tx2"/>
              </a:solidFill>
            </a:endParaRPr>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ps-AF" sz="3200" kern="1200" dirty="0">
                <a:solidFill>
                  <a:schemeClr val="bg1"/>
                </a:solidFill>
                <a:latin typeface="+mj-lt"/>
                <a:ea typeface="+mj-ea"/>
                <a:cs typeface="+mj-cs"/>
              </a:rPr>
              <a:t>د بشر حقوق</a:t>
            </a:r>
            <a:endParaRPr lang="en-US" sz="3200" kern="1200" dirty="0">
              <a:solidFill>
                <a:schemeClr val="bg1"/>
              </a:solidFill>
              <a:latin typeface="+mj-lt"/>
              <a:ea typeface="+mj-ea"/>
              <a:cs typeface="+mj-cs"/>
            </a:endParaRP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3800" dirty="0"/>
              <a:t>د ماشوم د حقونو معاهده</a:t>
            </a:r>
            <a:endParaRPr lang="en-US" sz="38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fontAlgn="base"/>
            <a:r>
              <a:rPr lang="ps-AF" sz="2200" dirty="0"/>
              <a:t>ټول هغه څوک چې د ۱۸ کلونو څخه ټیټ عمر ولري ماشوم</a:t>
            </a:r>
          </a:p>
          <a:p>
            <a:pPr fontAlgn="base"/>
            <a:r>
              <a:rPr lang="ps-AF" sz="2200" dirty="0"/>
              <a:t>تقریباً ټولو هیوادونو له نوموړې معاهدې سره تړون لاس لیک کړې</a:t>
            </a:r>
          </a:p>
          <a:p>
            <a:pPr fontAlgn="base"/>
            <a:r>
              <a:rPr lang="ps-AF" sz="2200" dirty="0"/>
              <a:t>په ۲۰۰۳ ام کال کې د ناروی د قانون یوه برخه شو</a:t>
            </a:r>
            <a:endParaRPr lang="en-US" sz="2200" dirty="0"/>
          </a:p>
          <a:p>
            <a:pPr marL="0" indent="0" fontAlgn="base">
              <a:buNone/>
            </a:pPr>
            <a:endParaRPr lang="en-US"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ps-AF" sz="4800" dirty="0"/>
              <a:t>د ماشوم د حقونو معاهده</a:t>
            </a:r>
            <a:endParaRPr lang="en-US" sz="46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ps-AF" sz="2200" dirty="0"/>
              <a:t>حق چی باید هغوې سره تبعیض ونه شي</a:t>
            </a:r>
          </a:p>
          <a:p>
            <a:r>
              <a:rPr lang="ps-AF" sz="2200" dirty="0"/>
              <a:t>مشران باید هر هغه څه وکړي چې د ماشوم د ښیګیڼې لپاره وی</a:t>
            </a:r>
          </a:p>
          <a:p>
            <a:r>
              <a:rPr lang="ps-AF" sz="2200" dirty="0"/>
              <a:t>د خپل د هویت ساتولو حق</a:t>
            </a:r>
          </a:p>
          <a:p>
            <a:r>
              <a:rPr lang="ps-AF" sz="2200" dirty="0"/>
              <a:t>ټول ماشومان حق لري چې د خپل نظر وړاندې کړي او د هغوې نظر باید جدی ونیول شي</a:t>
            </a:r>
            <a:endParaRPr lang="en-US" sz="2200" dirty="0"/>
          </a:p>
          <a:p>
            <a:pPr marL="0" indent="0">
              <a:buNone/>
            </a:pPr>
            <a:endParaRPr lang="en-US" sz="2200" dirty="0"/>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fontScale="90000"/>
          </a:bodyPr>
          <a:lstStyle/>
          <a:p>
            <a:br>
              <a:rPr lang="ps-AF" sz="3700" dirty="0"/>
            </a:br>
            <a:r>
              <a:rPr lang="ps-AF" sz="3700" dirty="0"/>
              <a:t>د آزاد او خود کفا ژوند او د زور زیاتي او تهدیدونو څخه پرته حق </a:t>
            </a:r>
            <a:endParaRPr lang="en-US" sz="3700" dirty="0"/>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ps-AF" sz="2000" dirty="0"/>
              <a:t>ټول ماشومان او مشران د آزاده او خودکفا ژوند او د زور زیاتي څخه پرته حق </a:t>
            </a:r>
            <a:endParaRPr lang="en-US" sz="2000" dirty="0"/>
          </a:p>
          <a:p>
            <a:r>
              <a:rPr lang="ps-AF" sz="2000" dirty="0"/>
              <a:t>د ماشوم وهل، تهدید کول، ویرول یو ډول زور زیاتې ده او منع ده</a:t>
            </a:r>
          </a:p>
          <a:p>
            <a:r>
              <a:rPr lang="ps-AF" sz="2000" dirty="0"/>
              <a:t>د زور زیاتي مختلفه ډولونه:</a:t>
            </a:r>
          </a:p>
          <a:p>
            <a:pPr lvl="1"/>
            <a:r>
              <a:rPr lang="ps-AF" sz="1600" dirty="0"/>
              <a:t>فزیکی</a:t>
            </a:r>
          </a:p>
          <a:p>
            <a:pPr lvl="1"/>
            <a:r>
              <a:rPr lang="ps-AF" sz="1600" dirty="0"/>
              <a:t>روانی</a:t>
            </a:r>
          </a:p>
          <a:p>
            <a:pPr lvl="1"/>
            <a:r>
              <a:rPr lang="ps-AF" sz="1600" dirty="0"/>
              <a:t>منفی ټولنیز کنټرول</a:t>
            </a:r>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br>
              <a:rPr lang="ps-AF" sz="5400" dirty="0"/>
            </a:br>
            <a:r>
              <a:rPr lang="ps-AF" sz="5400" dirty="0"/>
              <a:t>د ماشوم او والدین لپلاره قانون</a:t>
            </a:r>
            <a:endParaRPr lang="en-US" sz="54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702586" y="2909771"/>
            <a:ext cx="4243589" cy="3320668"/>
          </a:xfrm>
        </p:spPr>
        <p:txBody>
          <a:bodyPr vert="horz" lIns="91440" tIns="45720" rIns="91440" bIns="45720" rtlCol="0">
            <a:normAutofit/>
          </a:bodyPr>
          <a:lstStyle/>
          <a:p>
            <a:r>
              <a:rPr lang="ps-AF" sz="2200" dirty="0"/>
              <a:t>والدین حق لري چې د ماشوم لپاره په شخصي مسئلو کې پریکړه وکړي</a:t>
            </a:r>
            <a:endParaRPr lang="en-US" sz="2200" dirty="0"/>
          </a:p>
          <a:p>
            <a:r>
              <a:rPr lang="ps-AF" sz="2200" dirty="0"/>
              <a:t>د والدینو مسؤلیت باید د ماشوم د اړتیاوو او ګټو پر بنسټ ترسره شي</a:t>
            </a:r>
            <a:endParaRPr lang="en-US" sz="2200" dirty="0"/>
          </a:p>
          <a:p>
            <a:r>
              <a:rPr lang="ps-AF" sz="2200" dirty="0"/>
              <a:t>ماشوم حق لري چې د هغه غږ واوریدل شي</a:t>
            </a:r>
            <a:endParaRPr lang="en-US" sz="2200" dirty="0"/>
          </a:p>
          <a:p>
            <a:r>
              <a:rPr lang="ps-AF" sz="2200" dirty="0"/>
              <a:t>والدین باید د ماشوم د ودې عمر سره سم د ماشوم نظر ته اهمیت ورکړي</a:t>
            </a:r>
            <a:endParaRPr lang="en-US" sz="2200" dirty="0"/>
          </a:p>
          <a:p>
            <a:r>
              <a:rPr lang="ps-AF" sz="2200" dirty="0"/>
              <a:t>د اړتیا په صورت کې وړیا حقوقي مرستې</a:t>
            </a:r>
            <a:endParaRPr lang="en-US" sz="19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مساوی حقوق</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marL="0" indent="0">
              <a:buNone/>
            </a:pPr>
            <a:r>
              <a:rPr lang="ps-AF" sz="2200" dirty="0"/>
              <a:t>د ناروې قانون د ټولو اقلیتونو ساتنه کوي پرته له دې چې لاندیني شیان په پام کې وساتی:</a:t>
            </a:r>
            <a:endParaRPr lang="en-US" sz="2200" dirty="0"/>
          </a:p>
          <a:p>
            <a:r>
              <a:rPr lang="ps-AF" sz="2200" dirty="0"/>
              <a:t>جنس</a:t>
            </a:r>
            <a:endParaRPr lang="en-US" sz="2200" dirty="0"/>
          </a:p>
          <a:p>
            <a:r>
              <a:rPr lang="ps-AF" sz="2200" dirty="0"/>
              <a:t>نژاد</a:t>
            </a:r>
            <a:endParaRPr lang="en-US" sz="2200" dirty="0"/>
          </a:p>
          <a:p>
            <a:r>
              <a:rPr lang="ps-AF" sz="2200" dirty="0"/>
              <a:t>جنسي تمایل (چا ته مونږ جنسی تمایل لرو او هغه سره مینه پیدا کوو)</a:t>
            </a:r>
          </a:p>
          <a:p>
            <a:r>
              <a:rPr lang="ps-AF" sz="2200" dirty="0"/>
              <a:t>مذهبی تړاو</a:t>
            </a:r>
            <a:endParaRPr lang="en-US" sz="2200" dirty="0"/>
          </a:p>
          <a:p>
            <a:r>
              <a:rPr lang="ar-SA" sz="2200" dirty="0"/>
              <a:t>د فعالیت کچه</a:t>
            </a:r>
            <a:endParaRPr lang="en-US" sz="2200" dirty="0"/>
          </a:p>
          <a:p>
            <a:endParaRPr lang="en-US"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ټول مساوي حقوق لري</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ps-AF" sz="2200" dirty="0"/>
              <a:t>رنگین کمان ډولې بیرغ د یو چا د هویت، ټولنې، تنوع او شمولیت تعریفولو لپاره د ازادۍ سمبول دی</a:t>
            </a:r>
            <a:endParaRPr lang="en-US" sz="2200" dirty="0"/>
          </a:p>
          <a:p>
            <a:pPr marL="0">
              <a:lnSpc>
                <a:spcPct val="100000"/>
              </a:lnSpc>
            </a:pPr>
            <a:r>
              <a:rPr lang="ar-SA" sz="2200" dirty="0"/>
              <a:t>تبعیض </a:t>
            </a:r>
            <a:r>
              <a:rPr lang="ps-AF" sz="2200" dirty="0"/>
              <a:t>د یو چا سره </a:t>
            </a:r>
            <a:r>
              <a:rPr lang="ar-SA" sz="2200" dirty="0"/>
              <a:t>د مذهب، </a:t>
            </a:r>
            <a:r>
              <a:rPr lang="ps-AF" sz="2200" dirty="0"/>
              <a:t>نژاد</a:t>
            </a:r>
            <a:r>
              <a:rPr lang="ar-SA" sz="2200" dirty="0"/>
              <a:t>، جنسیت، معلولیت، یا جنسي تمایل له امله </a:t>
            </a:r>
            <a:r>
              <a:rPr lang="ps-AF" sz="2200" dirty="0"/>
              <a:t>په توپیر سره کړنه ده</a:t>
            </a:r>
            <a:endParaRPr lang="en-US" sz="2200" dirty="0"/>
          </a:p>
          <a:p>
            <a:pPr marL="0">
              <a:lnSpc>
                <a:spcPct val="100000"/>
              </a:lnSpc>
            </a:pPr>
            <a:r>
              <a:rPr lang="ps-AF" sz="2200" dirty="0"/>
              <a:t>د تبعیض په وړاندې صفر زغم په ټولو اقلیتونو باندې د تطبیق وړ ده.</a:t>
            </a:r>
            <a:endParaRPr lang="en-US" sz="2200" dirty="0"/>
          </a:p>
          <a:p>
            <a:endParaRPr lang="en-US"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مصئون والدین = مصئون ماشوم</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والدین د دې ډاډ ترلاسه کولو لپاره اصلي مسؤلیت لري چې ماشومان خوندي احساس کړي</a:t>
            </a:r>
            <a:endParaRPr lang="en-US" sz="2200" dirty="0"/>
          </a:p>
          <a:p>
            <a:r>
              <a:rPr lang="ps-AF" sz="2200" dirty="0"/>
              <a:t>مګر والدین هم ملاتړ ته اړتیا لري ترڅو د مور او پلار په رول کې د خوندیتوب احساس وکړي</a:t>
            </a:r>
          </a:p>
          <a:p>
            <a:r>
              <a:rPr lang="ps-AF" sz="2200" dirty="0"/>
              <a:t>والدین په دې بوخت وي چې که څوک ملاتړ ته اړتیا ولري نو هغه هر څه وخته ورکړي (بدلون)</a:t>
            </a:r>
            <a:endParaRPr lang="en-US" sz="2200" dirty="0"/>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4200" dirty="0"/>
              <a:t>د مور او پلار لارښوونه</a:t>
            </a:r>
            <a:endParaRPr lang="en-US" sz="42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د مور او پلار لارښوونه، دا څه ته وایي ؟</a:t>
            </a:r>
          </a:p>
          <a:p>
            <a:r>
              <a:rPr lang="ps-AF" sz="2200" dirty="0"/>
              <a:t>د ټولو میندو او پلارو لپاره شتون لري، نه یواځې د کډوالو لپاره .</a:t>
            </a:r>
            <a:endParaRPr lang="en-US" sz="2200" dirty="0"/>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ps-AF" sz="5400" dirty="0"/>
              <a:t>د چا سره ځه کولای شم چې خبری وکړم</a:t>
            </a:r>
            <a:endParaRPr lang="en-US" sz="5400" dirty="0"/>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1700" dirty="0"/>
              <a:t>د کډوالو د خدماتو اداره</a:t>
            </a:r>
          </a:p>
          <a:p>
            <a:r>
              <a:rPr lang="ps-AF" sz="1700" dirty="0"/>
              <a:t>د ښاروالې له خوا وړاندې شوي خدمات</a:t>
            </a:r>
          </a:p>
          <a:p>
            <a:r>
              <a:rPr lang="ps-AF" sz="1700" dirty="0"/>
              <a:t>د ماشوم د خوندیتوب اداره</a:t>
            </a:r>
          </a:p>
          <a:p>
            <a:r>
              <a:rPr lang="ps-AF" sz="1700" dirty="0"/>
              <a:t>د کورنې د خوندیتوب اداره</a:t>
            </a:r>
          </a:p>
          <a:p>
            <a:r>
              <a:rPr lang="ps-AF" sz="1700" dirty="0"/>
              <a:t>ښوونځې</a:t>
            </a:r>
          </a:p>
          <a:p>
            <a:r>
              <a:rPr lang="ps-AF" sz="1700" dirty="0"/>
              <a:t>صحی کلینیک</a:t>
            </a:r>
            <a:endParaRPr lang="en-US" sz="1700" dirty="0"/>
          </a:p>
          <a:p>
            <a:r>
              <a:rPr lang="ps-AF" sz="1700" dirty="0"/>
              <a:t>داوطلبانه مؤسسات او د مور او پلار ارتباطات</a:t>
            </a:r>
          </a:p>
          <a:p>
            <a:pPr marL="0"/>
            <a:r>
              <a:rPr lang="ps-AF" sz="1700" dirty="0"/>
              <a:t>له ذکر شوو خدماتو سره به بل ځل آشنایی ترلاسه کړو</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5005228" y="4433530"/>
            <a:ext cx="7186467" cy="1635639"/>
          </a:xfrm>
        </p:spPr>
        <p:txBody>
          <a:bodyPr vert="horz" lIns="91440" tIns="45720" rIns="91440" bIns="45720" rtlCol="0" anchor="t">
            <a:normAutofit/>
          </a:bodyPr>
          <a:lstStyle/>
          <a:p>
            <a:pPr algn="r" rtl="1"/>
            <a:r>
              <a:rPr lang="ps-AF" sz="3600" b="1" kern="1200" dirty="0">
                <a:solidFill>
                  <a:schemeClr val="tx2"/>
                </a:solidFill>
                <a:latin typeface="+mj-lt"/>
                <a:ea typeface="+mj-ea"/>
                <a:cs typeface="+mj-cs"/>
              </a:rPr>
              <a:t>آپلیکیشن: گوگل ترانسلیټ </a:t>
            </a:r>
            <a:r>
              <a:rPr lang="nb-NO" sz="3600" b="1" kern="1200" dirty="0">
                <a:solidFill>
                  <a:schemeClr val="tx2"/>
                </a:solidFill>
                <a:latin typeface="+mj-lt"/>
                <a:ea typeface="+mj-ea"/>
                <a:cs typeface="+mj-cs"/>
              </a:rPr>
              <a:t>[</a:t>
            </a:r>
            <a:r>
              <a:rPr lang="nb-NO" sz="3000" b="1" kern="1200" dirty="0">
                <a:solidFill>
                  <a:schemeClr val="tx2"/>
                </a:solidFill>
                <a:latin typeface="+mj-lt"/>
                <a:ea typeface="+mj-ea"/>
                <a:cs typeface="+mj-cs"/>
              </a:rPr>
              <a:t>Google translate</a:t>
            </a:r>
            <a:r>
              <a:rPr lang="nb-NO" sz="3600" b="1" kern="1200" dirty="0">
                <a:solidFill>
                  <a:schemeClr val="tx2"/>
                </a:solidFill>
                <a:latin typeface="+mj-lt"/>
                <a:ea typeface="+mj-ea"/>
                <a:cs typeface="+mj-cs"/>
              </a:rPr>
              <a:t>]</a:t>
            </a:r>
            <a:br>
              <a:rPr lang="nb-NO" sz="3600" b="1" kern="1200" dirty="0">
                <a:solidFill>
                  <a:schemeClr val="tx2"/>
                </a:solidFill>
                <a:latin typeface="+mj-lt"/>
                <a:ea typeface="+mj-ea"/>
                <a:cs typeface="+mj-cs"/>
              </a:rPr>
            </a:br>
            <a:r>
              <a:rPr lang="ps-AF" sz="3600" b="1" kern="1200" dirty="0">
                <a:solidFill>
                  <a:schemeClr val="tx2"/>
                </a:solidFill>
                <a:latin typeface="+mj-lt"/>
                <a:ea typeface="+mj-ea"/>
                <a:cs typeface="+mj-cs"/>
              </a:rPr>
              <a:t>د کمرې فعالیت څخه کار واخلې</a:t>
            </a:r>
            <a:endParaRPr lang="en-US" sz="3600" b="1" kern="1200" dirty="0">
              <a:solidFill>
                <a:schemeClr val="tx2"/>
              </a:solidFill>
              <a:latin typeface="+mj-lt"/>
              <a:ea typeface="+mj-ea"/>
              <a:cs typeface="+mj-cs"/>
            </a:endParaRP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617"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24691" r="3" b="3597"/>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ps-AF" sz="3000" kern="1200" dirty="0">
                <a:solidFill>
                  <a:schemeClr val="tx1"/>
                </a:solidFill>
                <a:latin typeface="+mj-lt"/>
                <a:ea typeface="+mj-ea"/>
                <a:cs typeface="+mj-cs"/>
              </a:rPr>
              <a:t> بحث</a:t>
            </a:r>
            <a:r>
              <a:rPr lang="en-US" sz="3000" kern="1200" dirty="0">
                <a:solidFill>
                  <a:schemeClr val="tx1"/>
                </a:solidFill>
                <a:latin typeface="+mj-lt"/>
                <a:ea typeface="+mj-ea"/>
                <a:cs typeface="+mj-cs"/>
              </a:rPr>
              <a:t>/</a:t>
            </a:r>
            <a:r>
              <a:rPr lang="ps-AF" sz="3000" kern="1200" dirty="0">
                <a:solidFill>
                  <a:schemeClr val="tx1"/>
                </a:solidFill>
                <a:latin typeface="+mj-lt"/>
                <a:ea typeface="+mj-ea"/>
                <a:cs typeface="+mj-cs"/>
              </a:rPr>
              <a:t>کورنې کار</a:t>
            </a:r>
            <a:endParaRPr lang="en-US" sz="30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ps-AF" sz="2200" dirty="0"/>
              <a:t>د </a:t>
            </a:r>
            <a:r>
              <a:rPr lang="ps-AF" sz="2200"/>
              <a:t>بحث پوښتنه</a:t>
            </a:r>
            <a:endParaRPr lang="ps-AF" sz="2200" dirty="0"/>
          </a:p>
          <a:p>
            <a:pPr lvl="1"/>
            <a:r>
              <a:rPr lang="ps-AF" sz="2200" dirty="0"/>
              <a:t>په ناروې او د تاسو په هیواد کې والدین پاتې کیدلو کې څه توپیرونه شتول لري ؟</a:t>
            </a:r>
          </a:p>
          <a:p>
            <a:pPr lvl="1"/>
            <a:r>
              <a:rPr lang="ps-AF" sz="2200" dirty="0"/>
              <a:t>آیا په ناروې کې د سیسټم په اړه کوم څه شتون لري چې تاسو یې په اړه پوښتنه لرې؟</a:t>
            </a:r>
            <a:endParaRPr lang="en-US" sz="2200" dirty="0"/>
          </a:p>
          <a:p>
            <a:pPr lvl="1"/>
            <a:r>
              <a:rPr lang="ps-AF" sz="2200" dirty="0"/>
              <a:t>آیا په ناروې کې د مور او پلار پاتې کیدلو په اړه کوم څه شتون لري چې تاسو یې اندیښمن کړي یاست؟</a:t>
            </a:r>
            <a:endParaRPr lang="en-US" sz="2200" dirty="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ps-AF" dirty="0"/>
              <a:t>ګټور لینکونه او آدرسونه</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err="1"/>
              <a:t>Foreldrehverdag.no</a:t>
            </a:r>
            <a:endParaRPr lang="nb-NO" dirty="0"/>
          </a:p>
          <a:p>
            <a:r>
              <a:rPr lang="nb-NO" dirty="0"/>
              <a:t>(</a:t>
            </a:r>
            <a:r>
              <a:rPr lang="ps-AF" dirty="0"/>
              <a:t>اړونده تلیفون شمیرې، لینکونه او پتې ولیکې</a:t>
            </a:r>
            <a:r>
              <a:rPr lang="nb-NO"/>
              <a:t>)</a:t>
            </a:r>
            <a:endParaRPr lang="nb-NO" dirty="0"/>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368602" cy="1956841"/>
          </a:xfrm>
        </p:spPr>
        <p:txBody>
          <a:bodyPr anchor="b">
            <a:normAutofit/>
          </a:bodyPr>
          <a:lstStyle/>
          <a:p>
            <a:r>
              <a:rPr lang="ps-AF" sz="5400" dirty="0"/>
              <a:t>د والدین کورس ته ښه راغلاست!</a:t>
            </a:r>
            <a:endParaRPr lang="nb-NO" sz="54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a:normAutofit/>
          </a:bodyPr>
          <a:lstStyle/>
          <a:p>
            <a:r>
              <a:rPr lang="ps-AF" sz="2200" dirty="0"/>
              <a:t>نوم:</a:t>
            </a:r>
            <a:endParaRPr lang="en-US" sz="2200"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ps-AF" sz="5400" dirty="0"/>
              <a:t>ولی د والدین کورس ته باید حاضر شو ؟</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r>
              <a:rPr lang="ps-AF" sz="2200" dirty="0"/>
              <a:t>اکثریت میندې او پلارونه په کافی کچه ښه دي</a:t>
            </a:r>
            <a:endParaRPr lang="en-US" sz="2200" dirty="0"/>
          </a:p>
          <a:p>
            <a:r>
              <a:rPr lang="ps-AF" sz="2200" dirty="0"/>
              <a:t>په ناروې کې د مور او پلار په صفت یو تعداد قوانین او حقوقو باندې باید ځان پوه کړو</a:t>
            </a:r>
            <a:endParaRPr lang="en-US" sz="2200" dirty="0"/>
          </a:p>
          <a:p>
            <a:r>
              <a:rPr lang="ps-AF" sz="2200" dirty="0"/>
              <a:t>د ماشوم مرستې او حمایت لپاره ښه توصیه کله چې ماشوم په یو ستونزمن وضیعت کې وي </a:t>
            </a:r>
            <a:endParaRPr lang="en-US" sz="2200" dirty="0"/>
          </a:p>
          <a:p>
            <a:r>
              <a:rPr lang="ps-AF" sz="2200" dirty="0"/>
              <a:t>که چیرته ځما ماشوم مشورې او مرستې ته ضرورت ولري چیرته هغه کولاې شي چې د مرستې غوښتنه وکړي ؟</a:t>
            </a:r>
            <a:endParaRPr lang="en-US" sz="2200" dirty="0"/>
          </a:p>
          <a:p>
            <a:endParaRPr lang="en-US" sz="2200" dirty="0"/>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د نن ورځې پروگرام</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آشنا کیدل</a:t>
            </a:r>
          </a:p>
          <a:p>
            <a:r>
              <a:rPr lang="ps-AF" sz="2200" dirty="0"/>
              <a:t>کورنې ژوند په ناروې کې</a:t>
            </a:r>
          </a:p>
          <a:p>
            <a:pPr lvl="1"/>
            <a:r>
              <a:rPr lang="ps-AF" sz="1800" dirty="0"/>
              <a:t>د بشر حقوق</a:t>
            </a:r>
          </a:p>
          <a:p>
            <a:pPr lvl="1"/>
            <a:r>
              <a:rPr lang="ps-AF" sz="1800" dirty="0"/>
              <a:t>د ماشوم د حقوقو معاهده</a:t>
            </a:r>
          </a:p>
          <a:p>
            <a:pPr lvl="1"/>
            <a:r>
              <a:rPr lang="ps-AF" sz="1800" dirty="0"/>
              <a:t>نور قوانین او حقوق</a:t>
            </a:r>
            <a:endParaRPr lang="en-US" sz="1800" dirty="0"/>
          </a:p>
          <a:p>
            <a:r>
              <a:rPr lang="ps-AF" sz="2200" dirty="0"/>
              <a:t>چیرته ځه کولاې شم چې مرسته ترلاسه کړم ؟</a:t>
            </a:r>
          </a:p>
          <a:p>
            <a:r>
              <a:rPr lang="ps-AF" sz="2200" dirty="0"/>
              <a:t>کورنې کار</a:t>
            </a:r>
            <a:endParaRPr lang="en-US" sz="2200" dirty="0"/>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آشنا کیدل</a:t>
            </a:r>
            <a:endParaRPr lang="en-US" sz="54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څوک په دې کورس کې برخه اخلي ؟</a:t>
            </a:r>
          </a:p>
          <a:p>
            <a:pPr algn="l"/>
            <a:r>
              <a:rPr lang="ps-AF" sz="2200" dirty="0"/>
              <a:t>نوم</a:t>
            </a:r>
          </a:p>
          <a:p>
            <a:r>
              <a:rPr lang="ps-AF" sz="2200" dirty="0"/>
              <a:t>ولې دا نو په تاسو باندې ایښودل شوې ؟ </a:t>
            </a:r>
            <a:endParaRPr lang="en-US" sz="2200" dirty="0"/>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د آشنا کیدلو تمرین</a:t>
            </a:r>
            <a:endParaRPr lang="en-US" sz="54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a:t>
            </a:r>
            <a:r>
              <a:rPr lang="ps-AF" sz="2200" dirty="0"/>
              <a:t>د یاداشت یا خاطراتو کتاب</a:t>
            </a:r>
            <a:r>
              <a:rPr lang="en-US" sz="2200" dirty="0"/>
              <a:t>”</a:t>
            </a:r>
            <a:endParaRPr lang="ps-AF" sz="2200" dirty="0"/>
          </a:p>
          <a:p>
            <a:r>
              <a:rPr lang="ps-AF" sz="2200" dirty="0"/>
              <a:t>یوه خاطره یا تجربه مو چې تاسو ته ډیر اهمیت لري له مونږ سره شریکه کړې</a:t>
            </a:r>
            <a:endParaRPr lang="en-US" sz="2200" dirty="0"/>
          </a:p>
          <a:p>
            <a:r>
              <a:rPr lang="ps-AF" sz="2200" dirty="0"/>
              <a:t>کیداې شي چې یو مصروفیت چې د تاسو خوښیږي، یوه مقدسه ورځ چې د تاسو لپاره مهمه وي، او یا یوه واقعه چې د تاسو لپاره ښه او په زړه پورې وي</a:t>
            </a:r>
          </a:p>
          <a:p>
            <a:endParaRPr lang="en-US" sz="2200" dirty="0"/>
          </a:p>
          <a:p>
            <a:endParaRPr lang="en-US" sz="2200" dirty="0"/>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ps-AF" sz="5400" dirty="0"/>
              <a:t>ماشوم په ناروې کې</a:t>
            </a:r>
            <a:endParaRPr lang="en-US" sz="5400" dirty="0"/>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په ناروې کې د مور او پلار په صفت تاسې د ډیرو ارگانونو سره په تماس کې راځې</a:t>
            </a:r>
          </a:p>
          <a:p>
            <a:pPr lvl="1"/>
            <a:r>
              <a:rPr lang="ps-AF" sz="1800" dirty="0"/>
              <a:t>صحي کلینیک</a:t>
            </a:r>
          </a:p>
          <a:p>
            <a:pPr lvl="1"/>
            <a:r>
              <a:rPr lang="ps-AF" sz="1800" dirty="0"/>
              <a:t>ډاکتر</a:t>
            </a:r>
          </a:p>
          <a:p>
            <a:pPr lvl="1"/>
            <a:r>
              <a:rPr lang="ps-AF" sz="1800" dirty="0"/>
              <a:t>وړکتون</a:t>
            </a:r>
          </a:p>
          <a:p>
            <a:pPr lvl="1" rtl="1"/>
            <a:r>
              <a:rPr lang="ps-AF" sz="1800" dirty="0"/>
              <a:t>د ښوونځي څخه وروسته د ماشومانو د ساتنې پروگرام (</a:t>
            </a:r>
            <a:r>
              <a:rPr lang="nb-NO" sz="1800" dirty="0"/>
              <a:t>SFO / AKS</a:t>
            </a:r>
            <a:r>
              <a:rPr lang="ps-AF" sz="1800" dirty="0"/>
              <a:t>)</a:t>
            </a:r>
            <a:endParaRPr lang="en-US" sz="1800" dirty="0"/>
          </a:p>
          <a:p>
            <a:pPr lvl="1"/>
            <a:r>
              <a:rPr lang="ps-AF" sz="2200" dirty="0"/>
              <a:t>ورزش او د وخت څخه وروسته فعالیتونه</a:t>
            </a:r>
            <a:endParaRPr lang="en-US" sz="2200" dirty="0"/>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br>
              <a:rPr lang="ps-AF" sz="5400" dirty="0"/>
            </a:br>
            <a:r>
              <a:rPr lang="ps-AF" sz="5400" dirty="0"/>
              <a:t>د اعتماد یو سیستم</a:t>
            </a:r>
            <a:endParaRPr lang="en-US" sz="54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ps-AF" sz="2200" dirty="0"/>
              <a:t>دې ته متوجه دي چې والدین او ماشومان باید ښه وي</a:t>
            </a:r>
          </a:p>
          <a:p>
            <a:r>
              <a:rPr lang="ps-AF" sz="2200" dirty="0"/>
              <a:t>قوانین او مقررات هر څه تنظیم کوي</a:t>
            </a:r>
          </a:p>
          <a:p>
            <a:r>
              <a:rPr lang="ps-AF" sz="2200" dirty="0"/>
              <a:t>د ماشومانو حقوق</a:t>
            </a:r>
          </a:p>
          <a:p>
            <a:r>
              <a:rPr lang="ps-AF" sz="2200" dirty="0"/>
              <a:t>د مور او پلار حقوق</a:t>
            </a:r>
          </a:p>
          <a:p>
            <a:r>
              <a:rPr lang="ps-AF" sz="2200" dirty="0"/>
              <a:t>د مور او پلار مکلفیت او مسئولیت</a:t>
            </a:r>
            <a:endParaRPr lang="en-US" sz="2200" dirty="0"/>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86AB20191C468409845D4B8AF853021" ma:contentTypeVersion="17" ma:contentTypeDescription="Opprett et nytt dokument." ma:contentTypeScope="" ma:versionID="89ad89dfcf7e7d6edec8c70c1a141194">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4ebe4670e5216ae0d1eb2f39b321ae0c"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Stian Tandberg</DisplayName>
        <AccountId>449</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SharedWithUsers>
  </documentManagement>
</p:properties>
</file>

<file path=customXml/itemProps1.xml><?xml version="1.0" encoding="utf-8"?>
<ds:datastoreItem xmlns:ds="http://schemas.openxmlformats.org/officeDocument/2006/customXml" ds:itemID="{47AC850B-AFCD-428D-9D5E-5A45F406F4AB}">
  <ds:schemaRefs>
    <ds:schemaRef ds:uri="http://schemas.microsoft.com/sharepoint/v3/contenttype/forms"/>
  </ds:schemaRefs>
</ds:datastoreItem>
</file>

<file path=customXml/itemProps2.xml><?xml version="1.0" encoding="utf-8"?>
<ds:datastoreItem xmlns:ds="http://schemas.openxmlformats.org/officeDocument/2006/customXml" ds:itemID="{9F7DD09D-FD06-431B-9A3D-BD0B33C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A51636-C058-45D1-A0DA-9D5763C5C3B4}">
  <ds:schemaRefs>
    <ds:schemaRef ds:uri="http://schemas.openxmlformats.org/package/2006/metadata/core-properties"/>
    <ds:schemaRef ds:uri="http://schemas.microsoft.com/office/2006/metadata/properties"/>
    <ds:schemaRef ds:uri="http://purl.org/dc/dcmitype/"/>
    <ds:schemaRef ds:uri="69737e73-f3ad-43f2-9fa4-d48f1107f523"/>
    <ds:schemaRef ds:uri="http://schemas.microsoft.com/office/2006/documentManagement/types"/>
    <ds:schemaRef ds:uri="http://purl.org/dc/elements/1.1/"/>
    <ds:schemaRef ds:uri="http://purl.org/dc/terms/"/>
    <ds:schemaRef ds:uri="5662dfda-f9ca-4ffc-aa76-bfc5e0372425"/>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10224</TotalTime>
  <Words>4665</Words>
  <Application>Microsoft Office PowerPoint</Application>
  <PresentationFormat>Widescreen</PresentationFormat>
  <Paragraphs>334</Paragraphs>
  <Slides>21</Slides>
  <Notes>21</Notes>
  <HiddenSlides>1</HiddenSlides>
  <MMClips>1</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لومړې غونډه</vt:lpstr>
      <vt:lpstr>آپلیکیشن: گوگل ترانسلیټ [Google translate] د کمرې فعالیت څخه کار واخلې</vt:lpstr>
      <vt:lpstr>د والدین کورس ته ښه راغلاست!</vt:lpstr>
      <vt:lpstr>ولی د والدین کورس ته باید حاضر شو ؟</vt:lpstr>
      <vt:lpstr>د نن ورځې پروگرام</vt:lpstr>
      <vt:lpstr>آشنا کیدل</vt:lpstr>
      <vt:lpstr>د آشنا کیدلو تمرین</vt:lpstr>
      <vt:lpstr>ماشوم په ناروې کې</vt:lpstr>
      <vt:lpstr> د اعتماد یو سیستم</vt:lpstr>
      <vt:lpstr>د بشر حقوق</vt:lpstr>
      <vt:lpstr>د ماشوم د حقونو معاهده</vt:lpstr>
      <vt:lpstr>د ماشوم د حقونو معاهده</vt:lpstr>
      <vt:lpstr> د آزاد او خود کفا ژوند او د زور زیاتي او تهدیدونو څخه پرته حق </vt:lpstr>
      <vt:lpstr> د ماشوم او والدین لپلاره قانون</vt:lpstr>
      <vt:lpstr>مساوی حقوق</vt:lpstr>
      <vt:lpstr>ټول مساوي حقوق لري</vt:lpstr>
      <vt:lpstr>مصئون والدین = مصئون ماشوم</vt:lpstr>
      <vt:lpstr>د مور او پلار لارښوونه</vt:lpstr>
      <vt:lpstr>د چا سره ځه کولای شم چې خبری وکړم</vt:lpstr>
      <vt:lpstr> بحث/کورنې کار</vt:lpstr>
      <vt:lpstr>ګټور لینکونه او آدرسونه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Fazel Ahmad Azizi</cp:lastModifiedBy>
  <cp:revision>918</cp:revision>
  <dcterms:created xsi:type="dcterms:W3CDTF">2024-03-25T12:27:30Z</dcterms:created>
  <dcterms:modified xsi:type="dcterms:W3CDTF">2024-05-30T17:42:04Z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