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278" r:id="rId2"/>
    <p:sldId id="279" r:id="rId3"/>
    <p:sldId id="280" r:id="rId4"/>
    <p:sldId id="287" r:id="rId5"/>
    <p:sldId id="284" r:id="rId6"/>
    <p:sldId id="281" r:id="rId7"/>
    <p:sldId id="276" r:id="rId8"/>
    <p:sldId id="275" r:id="rId9"/>
    <p:sldId id="277" r:id="rId10"/>
    <p:sldId id="285" r:id="rId11"/>
    <p:sldId id="288" r:id="rId12"/>
    <p:sldId id="289" r:id="rId13"/>
    <p:sldId id="283" r:id="rId14"/>
    <p:sldId id="286" r:id="rId15"/>
    <p:sldId id="282" r:id="rId16"/>
    <p:sldId id="310" r:id="rId17"/>
    <p:sldId id="273" r:id="rId18"/>
  </p:sldIdLst>
  <p:sldSz cx="12192000" cy="6858000"/>
  <p:notesSz cx="6858000" cy="9144000"/>
  <p:defaultTextStyle>
    <a:defPPr algn="r" rtl="1">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85DE17-79A9-4953-A500-B2B28B314380}" v="3" dt="2024-05-30T18:18:37.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31" autoAdjust="0"/>
    <p:restoredTop sz="69975" autoAdjust="0"/>
  </p:normalViewPr>
  <p:slideViewPr>
    <p:cSldViewPr snapToGrid="0">
      <p:cViewPr varScale="1">
        <p:scale>
          <a:sx n="56" d="100"/>
          <a:sy n="56" d="100"/>
        </p:scale>
        <p:origin x="1627"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1"/>
          <a:lstStyle>
            <a:lvl1pPr algn="r" rtl="1">
              <a:defRPr sz="1200"/>
            </a:lvl1pPr>
          </a:lstStyle>
          <a:p>
            <a:pPr rtl="1"/>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1"/>
          <a:lstStyle>
            <a:lvl1pPr algn="r" rtl="1">
              <a:defRPr sz="1200"/>
            </a:lvl1pPr>
          </a:lstStyle>
          <a:p>
            <a:pPr rtl="1"/>
            <a:fld id="{C1D6F1F8-C5BA-4689-A6D7-E57C81BB87F1}" type="datetimeFigureOut">
              <a:rPr lang="nb-NO" smtClean="0"/>
              <a:t>30.05.2024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1" anchor="b"/>
          <a:lstStyle>
            <a:lvl1pPr algn="r" rtl="1">
              <a:defRPr sz="1200"/>
            </a:lvl1pPr>
          </a:lstStyle>
          <a:p>
            <a:pPr rtl="1"/>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1" anchor="b"/>
          <a:lstStyle>
            <a:lvl1pPr algn="r" rtl="1">
              <a:defRPr sz="1200"/>
            </a:lvl1pPr>
          </a:lstStyle>
          <a:p>
            <a:pPr rtl="1"/>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VIKTIG Å IDENTIFISERE OG REKRUTTERE TIL FULLVERDIG FORELDREVEILEDNING. </a:t>
            </a:r>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1</a:t>
            </a:fld>
            <a:endParaRPr lang="nb-NO" dirty="0"/>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endParaRPr lang="nb-NO" dirty="0"/>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marL="171450" indent="-171450" algn="l" rtl="0">
              <a:buFont typeface="Arial" panose="020B0604020202020204" pitchFamily="34" charset="0"/>
              <a:buChar char="•"/>
            </a:pPr>
            <a:r>
              <a:rPr lang="rhg" dirty="0"/>
              <a:t>Eksempel på punkt en kan være en helsearbeider, et familiemedlem eller en venn man stoler på. </a:t>
            </a:r>
          </a:p>
          <a:p>
            <a:pPr marL="171450" indent="-171450" algn="l" rtl="0">
              <a:buFont typeface="Arial" panose="020B0604020202020204" pitchFamily="34" charset="0"/>
              <a:buChar char="•"/>
            </a:pPr>
            <a:r>
              <a:rPr lang="rhg" dirty="0"/>
              <a:t>Eksempel på punkty 2 er </a:t>
            </a:r>
            <a:r>
              <a:rPr lang="rhg" sz="1200" dirty="0">
                <a:effectLst/>
              </a:rPr>
              <a:t>aktiviteter som holder dem aktive, som å lese, tegne, skrive sanger, danse.</a:t>
            </a:r>
          </a:p>
          <a:p>
            <a:pPr marL="171450" indent="-171450" algn="l" rtl="0">
              <a:buFont typeface="Arial" panose="020B0604020202020204" pitchFamily="34" charset="0"/>
              <a:buChar char="•"/>
            </a:pPr>
            <a:endParaRPr lang="en-US" sz="1200" dirty="0">
              <a:effectLst/>
            </a:endParaRPr>
          </a:p>
          <a:p>
            <a:pPr marL="171450" indent="-171450" algn="l" rtl="0">
              <a:buFont typeface="Arial" panose="020B0604020202020204" pitchFamily="34" charset="0"/>
              <a:buChar char="•"/>
            </a:pPr>
            <a:r>
              <a:rPr lang="rhg" sz="1200" dirty="0">
                <a:effectLst/>
              </a:rPr>
              <a:t>Hentet fra NKVTS sine nettsider: https://www.nkvts.no/flyktning/pfa/7-mestringsstrategier/</a:t>
            </a:r>
            <a:br>
              <a:rPr lang="en-US" sz="1200" dirty="0">
                <a:effectLst/>
              </a:rPr>
            </a:br>
            <a:endParaRPr lang="nb-NO" dirty="0"/>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marL="171450" indent="-171450" algn="l" rtl="0">
              <a:buFont typeface="Arial" panose="020B0604020202020204" pitchFamily="34" charset="0"/>
              <a:buChar char="•"/>
            </a:pPr>
            <a:r>
              <a:rPr lang="rhg" sz="1200" dirty="0">
                <a:effectLst/>
              </a:rPr>
              <a:t>Hentet fra NKVTS sine nettsider: https://www.nkvts.no/flyktning/pfa/7-mestringsstrategier/</a:t>
            </a:r>
            <a:endParaRPr lang="nb-NO" dirty="0"/>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Her er det viktig at man har tenkt ut noen eksempler. </a:t>
            </a:r>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endParaRPr lang="nb-NO" dirty="0"/>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Her er det fint hvis man legger inn kommunens tilbud.</a:t>
            </a:r>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spcBef>
                <a:spcPct val="0"/>
              </a:spcBef>
              <a:spcAft>
                <a:spcPct val="0"/>
              </a:spcAft>
            </a:pPr>
            <a:r>
              <a:rPr lang="rhg" dirty="0">
                <a:ea typeface="Calibri"/>
                <a:cs typeface="Calibri"/>
              </a:rPr>
              <a:t>Stikkord til manus: </a:t>
            </a:r>
            <a:endParaRPr lang="nb-NO" dirty="0"/>
          </a:p>
          <a:p>
            <a:pPr marL="171450" indent="-171450" algn="l" rtl="0">
              <a:spcBef>
                <a:spcPct val="0"/>
              </a:spcBef>
              <a:spcAft>
                <a:spcPct val="0"/>
              </a:spcAft>
              <a:buFont typeface="Calibri"/>
              <a:buChar char="-"/>
            </a:pPr>
            <a:r>
              <a:rPr lang="rhg" dirty="0">
                <a:ea typeface="Calibri" panose="020F0502020204030204"/>
                <a:cs typeface="Calibri" panose="020F0502020204030204"/>
              </a:rPr>
              <a:t>Dette var det vi hadde for i dag</a:t>
            </a:r>
          </a:p>
          <a:p>
            <a:pPr marL="171450" indent="-171450" algn="l" rtl="0">
              <a:spcBef>
                <a:spcPct val="0"/>
              </a:spcBef>
              <a:spcAft>
                <a:spcPct val="0"/>
              </a:spcAft>
              <a:buFont typeface="Calibri"/>
              <a:buChar char="-"/>
            </a:pPr>
            <a:r>
              <a:rPr lang="rhg" dirty="0">
                <a:ea typeface="Calibri" panose="020F0502020204030204"/>
                <a:cs typeface="Calibri" panose="020F0502020204030204"/>
              </a:rPr>
              <a:t>Her følger det en del lenker til sider på internett dere kan finne mer informasjon og steder du kan henvende deg i kommunen</a:t>
            </a:r>
          </a:p>
          <a:p>
            <a:pPr algn="l" rtl="0">
              <a:spcBef>
                <a:spcPct val="0"/>
              </a:spcBef>
              <a:spcAft>
                <a:spcPct val="0"/>
              </a:spcAft>
            </a:pPr>
            <a:endParaRPr lang="nb-NO" dirty="0">
              <a:ea typeface="Calibri" panose="020F0502020204030204"/>
              <a:cs typeface="Calibri" panose="020F0502020204030204"/>
            </a:endParaRPr>
          </a:p>
          <a:p>
            <a:pPr algn="l" rtl="0">
              <a:spcBef>
                <a:spcPct val="0"/>
              </a:spcBef>
              <a:spcAft>
                <a:spcPct val="0"/>
              </a:spcAft>
            </a:pPr>
            <a:r>
              <a:rPr lang="rhg" dirty="0">
                <a:ea typeface="Calibri" panose="020F0502020204030204"/>
                <a:cs typeface="Calibri" panose="020F0502020204030204"/>
              </a:rPr>
              <a:t>-----------------------------------------------------------------</a:t>
            </a:r>
            <a:endParaRPr lang="nb-NO" dirty="0">
              <a:cs typeface="Calibri"/>
            </a:endParaRPr>
          </a:p>
          <a:p>
            <a:pPr algn="l" rtl="0">
              <a:spcBef>
                <a:spcPct val="0"/>
              </a:spcBef>
              <a:spcAft>
                <a:spcPct val="0"/>
              </a:spcAft>
            </a:pPr>
            <a:endParaRPr lang="nb-NO" dirty="0">
              <a:cs typeface="Calibri"/>
            </a:endParaRPr>
          </a:p>
          <a:p>
            <a:pPr algn="l" rtl="0"/>
            <a:endParaRPr lang="en-US" dirty="0">
              <a:cs typeface="Calibri"/>
            </a:endParaRPr>
          </a:p>
          <a:p>
            <a:pPr algn="l" rtl="0"/>
            <a:endParaRPr lang="nb-NO" dirty="0"/>
          </a:p>
        </p:txBody>
      </p:sp>
      <p:sp>
        <p:nvSpPr>
          <p:cNvPr id="4" name="Plassholder for lysbildenummer 3"/>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5"/>
          </p:nvPr>
        </p:nvSpPr>
        <p:spPr/>
        <p:txBody>
          <a:bodyPr/>
          <a:lstStyle/>
          <a:p>
            <a:pPr rtl="1"/>
            <a:fld id="{E379D02B-5931-4225-89C3-A3FC1BB0BF96}" type="slidenum">
              <a:rPr lang="nb-NO" smtClean="0"/>
              <a:t>17</a:t>
            </a:fld>
            <a:endParaRPr lang="nb-NO"/>
          </a:p>
        </p:txBody>
      </p:sp>
    </p:spTree>
    <p:extLst>
      <p:ext uri="{BB962C8B-B14F-4D97-AF65-F5344CB8AC3E}">
        <p14:creationId xmlns:p14="http://schemas.microsoft.com/office/powerpoint/2010/main" val="138050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5"/>
          </p:nvPr>
        </p:nvSpPr>
        <p:spPr/>
        <p:txBody>
          <a:bodyPr/>
          <a:lstStyle/>
          <a:p>
            <a:pPr rtl="1"/>
            <a:fld id="{E379D02B-5931-4225-89C3-A3FC1BB0BF96}" type="slidenum">
              <a:rPr lang="nb-NO" smtClean="0"/>
              <a:t>2</a:t>
            </a:fld>
            <a:endParaRPr lang="nb-NO"/>
          </a:p>
        </p:txBody>
      </p:sp>
    </p:spTree>
    <p:extLst>
      <p:ext uri="{BB962C8B-B14F-4D97-AF65-F5344CB8AC3E}">
        <p14:creationId xmlns:p14="http://schemas.microsoft.com/office/powerpoint/2010/main" val="113987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Gå igjennom oppgaven fra forrige gang</a:t>
            </a:r>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3</a:t>
            </a:fld>
            <a:endParaRPr lang="nb-NO" dirty="0"/>
          </a:p>
        </p:txBody>
      </p:sp>
    </p:spTree>
    <p:extLst>
      <p:ext uri="{BB962C8B-B14F-4D97-AF65-F5344CB8AC3E}">
        <p14:creationId xmlns:p14="http://schemas.microsoft.com/office/powerpoint/2010/main" val="3940705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Her ønsker vi at dere legger til noe som passer til tema fra det foreldreveiledningsprogrammet du er sertifisert i. For eksempel kan du bruke </a:t>
            </a:r>
            <a:r>
              <a:rPr lang="rhg" noProof="0" dirty="0"/>
              <a:t>ICDP</a:t>
            </a:r>
            <a:r>
              <a:rPr lang="rhg" dirty="0"/>
              <a:t>-Huset om dere bruker ICDP i din kommune. Bruker du DUÅ kan du for eksempel bruke Foreldrepyramiden. </a:t>
            </a:r>
          </a:p>
          <a:p>
            <a:pPr algn="l" rtl="0"/>
            <a:endParaRPr lang="nb-NO" dirty="0"/>
          </a:p>
          <a:p>
            <a:pPr algn="l" rtl="0"/>
            <a:r>
              <a:rPr lang="rhg" dirty="0"/>
              <a:t>Bruk dette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4</a:t>
            </a:fld>
            <a:endParaRPr lang="nb-NO" dirty="0"/>
          </a:p>
        </p:txBody>
      </p:sp>
    </p:spTree>
    <p:extLst>
      <p:ext uri="{BB962C8B-B14F-4D97-AF65-F5344CB8AC3E}">
        <p14:creationId xmlns:p14="http://schemas.microsoft.com/office/powerpoint/2010/main" val="34845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endParaRPr lang="nb-NO" dirty="0"/>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5</a:t>
            </a:fld>
            <a:endParaRPr lang="nb-NO" dirty="0"/>
          </a:p>
        </p:txBody>
      </p:sp>
    </p:spTree>
    <p:extLst>
      <p:ext uri="{BB962C8B-B14F-4D97-AF65-F5344CB8AC3E}">
        <p14:creationId xmlns:p14="http://schemas.microsoft.com/office/powerpoint/2010/main" val="297048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algn="l" rtl="0"/>
            <a:r>
              <a:rPr lang="rhg" dirty="0"/>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pPr algn="l" rtl="0"/>
            <a:endParaRPr lang="nb-NO" dirty="0"/>
          </a:p>
          <a:p>
            <a:pPr algn="l" rtl="0"/>
            <a:r>
              <a:rPr lang="rhg" dirty="0"/>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6</a:t>
            </a:fld>
            <a:endParaRPr lang="nb-NO" dirty="0"/>
          </a:p>
        </p:txBody>
      </p:sp>
    </p:spTree>
    <p:extLst>
      <p:ext uri="{BB962C8B-B14F-4D97-AF65-F5344CB8AC3E}">
        <p14:creationId xmlns:p14="http://schemas.microsoft.com/office/powerpoint/2010/main" val="1139114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5"/>
          </p:nvPr>
        </p:nvSpPr>
        <p:spPr/>
        <p:txBody>
          <a:bodyPr/>
          <a:lstStyle/>
          <a:p>
            <a:pPr rtl="1"/>
            <a:fld id="{E379D02B-5931-4225-89C3-A3FC1BB0BF96}" type="slidenum">
              <a:rPr lang="nb-NO" smtClean="0"/>
              <a:t>7</a:t>
            </a:fld>
            <a:endParaRPr lang="nb-NO"/>
          </a:p>
        </p:txBody>
      </p:sp>
    </p:spTree>
    <p:extLst>
      <p:ext uri="{BB962C8B-B14F-4D97-AF65-F5344CB8AC3E}">
        <p14:creationId xmlns:p14="http://schemas.microsoft.com/office/powerpoint/2010/main" val="311779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1"/>
          <a:lstStyle/>
          <a:p>
            <a:pPr marL="342900" indent="-342900" algn="l" rtl="0">
              <a:spcBef>
                <a:spcPts val="1000"/>
              </a:spcBef>
              <a:buFont typeface="Symbol,Sans-Serif"/>
              <a:buChar char=""/>
            </a:pPr>
            <a:endParaRPr lang="nb-NO" sz="1200" dirty="0">
              <a:latin typeface="Arial"/>
              <a:cs typeface="Arial"/>
            </a:endParaRPr>
          </a:p>
          <a:p>
            <a:pPr marL="0" indent="0" algn="l" rtl="0">
              <a:spcBef>
                <a:spcPts val="1000"/>
              </a:spcBef>
              <a:buFont typeface="Symbol,Sans-Serif"/>
              <a:buNone/>
            </a:pPr>
            <a:r>
              <a:rPr lang="rhg" sz="1200" dirty="0">
                <a:latin typeface="Arial"/>
                <a:cs typeface="Arial"/>
              </a:rPr>
              <a:t>På denne sliden er det vikt å få frem noe som støtter til foreldres selvivaretakelse, stressmestring og selvhjelp i krevende livssituasjoner.</a:t>
            </a:r>
          </a:p>
          <a:p>
            <a:pPr marL="0" indent="0" algn="l" rtl="0">
              <a:spcBef>
                <a:spcPts val="1000"/>
              </a:spcBef>
              <a:buFont typeface="Symbol,Sans-Serif"/>
              <a:buNone/>
            </a:pPr>
            <a:endParaRPr lang="nb-NO" sz="1200" dirty="0">
              <a:latin typeface="Arial"/>
              <a:cs typeface="Arial"/>
            </a:endParaRPr>
          </a:p>
          <a:p>
            <a:pPr marL="0" indent="0" algn="l" rtl="0">
              <a:spcBef>
                <a:spcPts val="1000"/>
              </a:spcBef>
              <a:buFont typeface="Symbol,Sans-Serif"/>
              <a:buNone/>
            </a:pPr>
            <a:r>
              <a:rPr lang="rhg" sz="1200" dirty="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algn="l" rtl="0">
              <a:spcBef>
                <a:spcPts val="1000"/>
              </a:spcBef>
              <a:buFont typeface="Symbol,Sans-Serif"/>
              <a:buChar char=""/>
            </a:pPr>
            <a:endParaRPr lang="nb-NO" dirty="0"/>
          </a:p>
        </p:txBody>
      </p:sp>
      <p:sp>
        <p:nvSpPr>
          <p:cNvPr id="4" name="Plassholder for lysbildenummer 3"/>
          <p:cNvSpPr>
            <a:spLocks noGrp="1"/>
          </p:cNvSpPr>
          <p:nvPr>
            <p:ph type="sldNum" sz="quarter" idx="5"/>
          </p:nvPr>
        </p:nvSpPr>
        <p:spPr/>
        <p:txBody>
          <a:bodyPr rtlCol="1"/>
          <a:lstStyle/>
          <a:p>
            <a:pPr rtl="1"/>
            <a:fld id="{E379D02B-5931-4225-89C3-A3FC1BB0BF96}" type="slidenum">
              <a:rPr lang="nb-NO" smtClean="0"/>
              <a:t>8</a:t>
            </a:fld>
            <a:endParaRPr lang="nb-NO" dirty="0"/>
          </a:p>
        </p:txBody>
      </p:sp>
    </p:spTree>
    <p:extLst>
      <p:ext uri="{BB962C8B-B14F-4D97-AF65-F5344CB8AC3E}">
        <p14:creationId xmlns:p14="http://schemas.microsoft.com/office/powerpoint/2010/main" val="31428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l" rtl="0"/>
            <a:r>
              <a:rPr lang="rhg" dirty="0">
                <a:cs typeface="Calibri"/>
              </a:rPr>
              <a:t>Nå begynner snart hverdagen på egen hånd I Norge, uansett hvor lang tid du og familien kommer til å oppholde dere her så vil vi støtte deg I å være en god forelder for barnet ditt. Foreldre er viktigere enn alt annet for barns utvikling.</a:t>
            </a:r>
          </a:p>
          <a:p>
            <a:pPr algn="l" rtl="0"/>
            <a:endParaRPr lang="en-US" dirty="0">
              <a:cs typeface="Calibri"/>
            </a:endParaRPr>
          </a:p>
          <a:p>
            <a:pPr algn="l" rtl="0"/>
            <a:r>
              <a:rPr lang="rhg" dirty="0">
                <a:cs typeface="Calibri"/>
              </a:rPr>
              <a:t>Å ha sosial støtte som foreldre – et universelt behov. Vi trenger å kunne drøfte ulike problemstillinger knyttet til barn </a:t>
            </a:r>
          </a:p>
          <a:p>
            <a:pPr algn="l" rtl="0"/>
            <a:endParaRPr lang="en-US" dirty="0">
              <a:cs typeface="Calibri"/>
            </a:endParaRPr>
          </a:p>
        </p:txBody>
      </p:sp>
      <p:sp>
        <p:nvSpPr>
          <p:cNvPr id="4" name="Slide Number Placeholder 3"/>
          <p:cNvSpPr>
            <a:spLocks noGrp="1"/>
          </p:cNvSpPr>
          <p:nvPr>
            <p:ph type="sldNum" sz="quarter" idx="5"/>
          </p:nvPr>
        </p:nvSpPr>
        <p:spPr/>
        <p:txBody>
          <a:bodyPr rtlCol="1"/>
          <a:lstStyle/>
          <a:p>
            <a:pPr rtl="1"/>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0EE96-E361-CA25-9725-796003D79572}"/>
              </a:ext>
            </a:extLst>
          </p:cNvPr>
          <p:cNvSpPr>
            <a:spLocks noGrp="1"/>
          </p:cNvSpPr>
          <p:nvPr>
            <p:ph type="ctrTitle"/>
          </p:nvPr>
        </p:nvSpPr>
        <p:spPr>
          <a:xfrm>
            <a:off x="1524000" y="1122363"/>
            <a:ext cx="9144000" cy="2387600"/>
          </a:xfrm>
        </p:spPr>
        <p:txBody>
          <a:bodyPr rtlCol="1" anchor="b"/>
          <a:lstStyle>
            <a:lvl1pPr algn="ctr" rtl="1">
              <a:defRPr sz="6000"/>
            </a:lvl1pPr>
          </a:lstStyle>
          <a:p>
            <a:pPr rtl="1"/>
            <a:r>
              <a:rPr lang="rhg"/>
              <a:t>Klikk for å redigere tittelstil</a:t>
            </a:r>
          </a:p>
        </p:txBody>
      </p:sp>
      <p:sp>
        <p:nvSpPr>
          <p:cNvPr id="3" name="Undertittel 2">
            <a:extLst>
              <a:ext uri="{FF2B5EF4-FFF2-40B4-BE49-F238E27FC236}">
                <a16:creationId xmlns:a16="http://schemas.microsoft.com/office/drawing/2014/main" id="{FEA46E9E-0721-FB83-0126-AF6F2EE573D5}"/>
              </a:ext>
            </a:extLst>
          </p:cNvPr>
          <p:cNvSpPr>
            <a:spLocks noGrp="1"/>
          </p:cNvSpPr>
          <p:nvPr>
            <p:ph type="subTitle" idx="1"/>
          </p:nvPr>
        </p:nvSpPr>
        <p:spPr>
          <a:xfrm>
            <a:off x="1524000" y="3602038"/>
            <a:ext cx="91440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rhg"/>
              <a:t>Klikk for å redigere undertittelstil i malen</a:t>
            </a:r>
          </a:p>
        </p:txBody>
      </p:sp>
      <p:sp>
        <p:nvSpPr>
          <p:cNvPr id="4" name="Plassholder for dato 3">
            <a:extLst>
              <a:ext uri="{FF2B5EF4-FFF2-40B4-BE49-F238E27FC236}">
                <a16:creationId xmlns:a16="http://schemas.microsoft.com/office/drawing/2014/main" id="{C207905C-F975-DE81-D079-DDCA5A159F3E}"/>
              </a:ext>
            </a:extLst>
          </p:cNvPr>
          <p:cNvSpPr>
            <a:spLocks noGrp="1"/>
          </p:cNvSpPr>
          <p:nvPr>
            <p:ph type="dt" sz="half" idx="10"/>
          </p:nvPr>
        </p:nvSpPr>
        <p:spPr/>
        <p:txBody>
          <a:bodyPr rtlCol="1"/>
          <a:lstStyle/>
          <a:p>
            <a:pPr rtl="1"/>
            <a:fld id="{380A795C-BA6B-4BC9-AF6F-736CEE5A869E}" type="datetimeFigureOut">
              <a:rPr lang="nb-NO" smtClean="0"/>
              <a:t>30.05.2024</a:t>
            </a:fld>
            <a:endParaRPr lang="nb-NO"/>
          </a:p>
        </p:txBody>
      </p:sp>
      <p:sp>
        <p:nvSpPr>
          <p:cNvPr id="5" name="Plassholder for bunntekst 4">
            <a:extLst>
              <a:ext uri="{FF2B5EF4-FFF2-40B4-BE49-F238E27FC236}">
                <a16:creationId xmlns:a16="http://schemas.microsoft.com/office/drawing/2014/main" id="{BE842DF5-AD65-DC0E-4AE8-8D2505CEEB5E}"/>
              </a:ext>
            </a:extLst>
          </p:cNvPr>
          <p:cNvSpPr>
            <a:spLocks noGrp="1"/>
          </p:cNvSpPr>
          <p:nvPr>
            <p:ph type="ftr" sz="quarter" idx="11"/>
          </p:nvPr>
        </p:nvSpPr>
        <p:spPr/>
        <p:txBody>
          <a:bodyPr rtlCol="1"/>
          <a:lstStyle/>
          <a:p>
            <a:pPr rtl="1"/>
            <a:endParaRPr lang="nb-NO"/>
          </a:p>
        </p:txBody>
      </p:sp>
      <p:sp>
        <p:nvSpPr>
          <p:cNvPr id="6" name="Plassholder for lysbildenummer 5">
            <a:extLst>
              <a:ext uri="{FF2B5EF4-FFF2-40B4-BE49-F238E27FC236}">
                <a16:creationId xmlns:a16="http://schemas.microsoft.com/office/drawing/2014/main" id="{D61C9723-BB3A-2E46-0437-3F5B171B8FA6}"/>
              </a:ext>
            </a:extLst>
          </p:cNvPr>
          <p:cNvSpPr>
            <a:spLocks noGrp="1"/>
          </p:cNvSpPr>
          <p:nvPr>
            <p:ph type="sldNum" sz="quarter" idx="12"/>
          </p:nvPr>
        </p:nvSpPr>
        <p:spPr/>
        <p:txBody>
          <a:bodyPr rtlCol="1"/>
          <a:lstStyle/>
          <a:p>
            <a:pPr rtl="1"/>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FE11D5-DA5C-1731-4F8D-2482BC37E0DE}"/>
              </a:ext>
            </a:extLst>
          </p:cNvPr>
          <p:cNvSpPr>
            <a:spLocks noGrp="1"/>
          </p:cNvSpPr>
          <p:nvPr>
            <p:ph type="title"/>
          </p:nvPr>
        </p:nvSpPr>
        <p:spPr/>
        <p:txBody>
          <a:bodyPr rtlCol="1"/>
          <a:lstStyle/>
          <a:p>
            <a:pPr rtl="1"/>
            <a:r>
              <a:rPr lang="rhg"/>
              <a:t>Klikk for å redigere tittelstil</a:t>
            </a:r>
          </a:p>
        </p:txBody>
      </p:sp>
      <p:sp>
        <p:nvSpPr>
          <p:cNvPr id="3" name="Plassholder for loddrett tekst 2">
            <a:extLst>
              <a:ext uri="{FF2B5EF4-FFF2-40B4-BE49-F238E27FC236}">
                <a16:creationId xmlns:a16="http://schemas.microsoft.com/office/drawing/2014/main" id="{C41DBD07-D249-5FF0-173B-5BD4D831F658}"/>
              </a:ext>
            </a:extLst>
          </p:cNvPr>
          <p:cNvSpPr>
            <a:spLocks noGrp="1"/>
          </p:cNvSpPr>
          <p:nvPr>
            <p:ph type="body" orient="vert" idx="1"/>
          </p:nvPr>
        </p:nvSpPr>
        <p:spPr/>
        <p:txBody>
          <a:bodyPr vert="eaVert"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dato 3">
            <a:extLst>
              <a:ext uri="{FF2B5EF4-FFF2-40B4-BE49-F238E27FC236}">
                <a16:creationId xmlns:a16="http://schemas.microsoft.com/office/drawing/2014/main" id="{9C170F80-437A-CB56-DCD0-12CBED569F49}"/>
              </a:ext>
            </a:extLst>
          </p:cNvPr>
          <p:cNvSpPr>
            <a:spLocks noGrp="1"/>
          </p:cNvSpPr>
          <p:nvPr>
            <p:ph type="dt" sz="half" idx="10"/>
          </p:nvPr>
        </p:nvSpPr>
        <p:spPr/>
        <p:txBody>
          <a:bodyPr rtlCol="1"/>
          <a:lstStyle/>
          <a:p>
            <a:pPr rtl="1"/>
            <a:fld id="{380A795C-BA6B-4BC9-AF6F-736CEE5A869E}" type="datetimeFigureOut">
              <a:rPr lang="nb-NO" smtClean="0"/>
              <a:t>30.05.2024</a:t>
            </a:fld>
            <a:endParaRPr lang="nb-NO"/>
          </a:p>
        </p:txBody>
      </p:sp>
      <p:sp>
        <p:nvSpPr>
          <p:cNvPr id="5" name="Plassholder for bunntekst 4">
            <a:extLst>
              <a:ext uri="{FF2B5EF4-FFF2-40B4-BE49-F238E27FC236}">
                <a16:creationId xmlns:a16="http://schemas.microsoft.com/office/drawing/2014/main" id="{5EC10540-F4F6-7A55-4750-114F4829A1DB}"/>
              </a:ext>
            </a:extLst>
          </p:cNvPr>
          <p:cNvSpPr>
            <a:spLocks noGrp="1"/>
          </p:cNvSpPr>
          <p:nvPr>
            <p:ph type="ftr" sz="quarter" idx="11"/>
          </p:nvPr>
        </p:nvSpPr>
        <p:spPr/>
        <p:txBody>
          <a:bodyPr rtlCol="1"/>
          <a:lstStyle/>
          <a:p>
            <a:pPr rtl="1"/>
            <a:endParaRPr lang="nb-NO"/>
          </a:p>
        </p:txBody>
      </p:sp>
      <p:sp>
        <p:nvSpPr>
          <p:cNvPr id="6" name="Plassholder for lysbildenummer 5">
            <a:extLst>
              <a:ext uri="{FF2B5EF4-FFF2-40B4-BE49-F238E27FC236}">
                <a16:creationId xmlns:a16="http://schemas.microsoft.com/office/drawing/2014/main" id="{E7147279-6E2F-74A0-9788-3F066CFEA26F}"/>
              </a:ext>
            </a:extLst>
          </p:cNvPr>
          <p:cNvSpPr>
            <a:spLocks noGrp="1"/>
          </p:cNvSpPr>
          <p:nvPr>
            <p:ph type="sldNum" sz="quarter" idx="12"/>
          </p:nvPr>
        </p:nvSpPr>
        <p:spPr/>
        <p:txBody>
          <a:bodyPr rtlCol="1"/>
          <a:lstStyle/>
          <a:p>
            <a:pPr rtl="1"/>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DC0CD0E-B637-4C14-EFDA-44D6E2933A02}"/>
              </a:ext>
            </a:extLst>
          </p:cNvPr>
          <p:cNvSpPr>
            <a:spLocks noGrp="1"/>
          </p:cNvSpPr>
          <p:nvPr>
            <p:ph type="title" orient="vert"/>
          </p:nvPr>
        </p:nvSpPr>
        <p:spPr>
          <a:xfrm>
            <a:off x="8724900" y="365125"/>
            <a:ext cx="2628900" cy="5811838"/>
          </a:xfrm>
        </p:spPr>
        <p:txBody>
          <a:bodyPr vert="eaVert" rtlCol="1"/>
          <a:lstStyle/>
          <a:p>
            <a:pPr rtl="1"/>
            <a:r>
              <a:rPr lang="rhg"/>
              <a:t>Klikk for å redigere tittelstil</a:t>
            </a:r>
          </a:p>
        </p:txBody>
      </p:sp>
      <p:sp>
        <p:nvSpPr>
          <p:cNvPr id="3" name="Plassholder for loddrett tekst 2">
            <a:extLst>
              <a:ext uri="{FF2B5EF4-FFF2-40B4-BE49-F238E27FC236}">
                <a16:creationId xmlns:a16="http://schemas.microsoft.com/office/drawing/2014/main" id="{BE0E3469-BF60-3E92-D250-60E335DA9141}"/>
              </a:ext>
            </a:extLst>
          </p:cNvPr>
          <p:cNvSpPr>
            <a:spLocks noGrp="1"/>
          </p:cNvSpPr>
          <p:nvPr>
            <p:ph type="body" orient="vert" idx="1"/>
          </p:nvPr>
        </p:nvSpPr>
        <p:spPr>
          <a:xfrm>
            <a:off x="838200" y="365125"/>
            <a:ext cx="7734300" cy="5811838"/>
          </a:xfrm>
        </p:spPr>
        <p:txBody>
          <a:bodyPr vert="eaVert"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dato 3">
            <a:extLst>
              <a:ext uri="{FF2B5EF4-FFF2-40B4-BE49-F238E27FC236}">
                <a16:creationId xmlns:a16="http://schemas.microsoft.com/office/drawing/2014/main" id="{242EAA1E-6167-B098-B3F0-CBD64F9D2EB7}"/>
              </a:ext>
            </a:extLst>
          </p:cNvPr>
          <p:cNvSpPr>
            <a:spLocks noGrp="1"/>
          </p:cNvSpPr>
          <p:nvPr>
            <p:ph type="dt" sz="half" idx="10"/>
          </p:nvPr>
        </p:nvSpPr>
        <p:spPr/>
        <p:txBody>
          <a:bodyPr rtlCol="1"/>
          <a:lstStyle/>
          <a:p>
            <a:pPr rtl="1"/>
            <a:fld id="{380A795C-BA6B-4BC9-AF6F-736CEE5A869E}" type="datetimeFigureOut">
              <a:rPr lang="nb-NO" smtClean="0"/>
              <a:t>30.05.2024</a:t>
            </a:fld>
            <a:endParaRPr lang="nb-NO"/>
          </a:p>
        </p:txBody>
      </p:sp>
      <p:sp>
        <p:nvSpPr>
          <p:cNvPr id="5" name="Plassholder for bunntekst 4">
            <a:extLst>
              <a:ext uri="{FF2B5EF4-FFF2-40B4-BE49-F238E27FC236}">
                <a16:creationId xmlns:a16="http://schemas.microsoft.com/office/drawing/2014/main" id="{540DDD20-621E-39A2-D1A0-D2640DA7AA00}"/>
              </a:ext>
            </a:extLst>
          </p:cNvPr>
          <p:cNvSpPr>
            <a:spLocks noGrp="1"/>
          </p:cNvSpPr>
          <p:nvPr>
            <p:ph type="ftr" sz="quarter" idx="11"/>
          </p:nvPr>
        </p:nvSpPr>
        <p:spPr/>
        <p:txBody>
          <a:bodyPr rtlCol="1"/>
          <a:lstStyle/>
          <a:p>
            <a:pPr rtl="1"/>
            <a:endParaRPr lang="nb-NO"/>
          </a:p>
        </p:txBody>
      </p:sp>
      <p:sp>
        <p:nvSpPr>
          <p:cNvPr id="6" name="Plassholder for lysbildenummer 5">
            <a:extLst>
              <a:ext uri="{FF2B5EF4-FFF2-40B4-BE49-F238E27FC236}">
                <a16:creationId xmlns:a16="http://schemas.microsoft.com/office/drawing/2014/main" id="{F4EE5E4C-1901-4F95-49AB-35AEF0347F13}"/>
              </a:ext>
            </a:extLst>
          </p:cNvPr>
          <p:cNvSpPr>
            <a:spLocks noGrp="1"/>
          </p:cNvSpPr>
          <p:nvPr>
            <p:ph type="sldNum" sz="quarter" idx="12"/>
          </p:nvPr>
        </p:nvSpPr>
        <p:spPr/>
        <p:txBody>
          <a:bodyPr rtlCol="1"/>
          <a:lstStyle/>
          <a:p>
            <a:pPr rtl="1"/>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185B7-F908-FB13-456A-96BAC045AA23}"/>
              </a:ext>
            </a:extLst>
          </p:cNvPr>
          <p:cNvSpPr>
            <a:spLocks noGrp="1"/>
          </p:cNvSpPr>
          <p:nvPr>
            <p:ph type="title"/>
          </p:nvPr>
        </p:nvSpPr>
        <p:spPr/>
        <p:txBody>
          <a:bodyPr rtlCol="1"/>
          <a:lstStyle/>
          <a:p>
            <a:pPr rtl="1"/>
            <a:r>
              <a:rPr lang="rhg"/>
              <a:t>Klikk for å redigere tittelstil</a:t>
            </a:r>
          </a:p>
        </p:txBody>
      </p:sp>
      <p:sp>
        <p:nvSpPr>
          <p:cNvPr id="3" name="Plassholder for innhold 2">
            <a:extLst>
              <a:ext uri="{FF2B5EF4-FFF2-40B4-BE49-F238E27FC236}">
                <a16:creationId xmlns:a16="http://schemas.microsoft.com/office/drawing/2014/main" id="{2B5EBC57-275C-968A-BED2-5844858DDDD0}"/>
              </a:ext>
            </a:extLst>
          </p:cNvPr>
          <p:cNvSpPr>
            <a:spLocks noGrp="1"/>
          </p:cNvSpPr>
          <p:nvPr>
            <p:ph idx="1"/>
          </p:nvPr>
        </p:nvSpPr>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dato 3">
            <a:extLst>
              <a:ext uri="{FF2B5EF4-FFF2-40B4-BE49-F238E27FC236}">
                <a16:creationId xmlns:a16="http://schemas.microsoft.com/office/drawing/2014/main" id="{9E12A1BA-B774-7893-D623-2164591F2FAD}"/>
              </a:ext>
            </a:extLst>
          </p:cNvPr>
          <p:cNvSpPr>
            <a:spLocks noGrp="1"/>
          </p:cNvSpPr>
          <p:nvPr>
            <p:ph type="dt" sz="half" idx="10"/>
          </p:nvPr>
        </p:nvSpPr>
        <p:spPr/>
        <p:txBody>
          <a:bodyPr rtlCol="1"/>
          <a:lstStyle/>
          <a:p>
            <a:pPr rtl="1"/>
            <a:fld id="{380A795C-BA6B-4BC9-AF6F-736CEE5A869E}" type="datetimeFigureOut">
              <a:rPr lang="nb-NO" smtClean="0"/>
              <a:t>30.05.2024</a:t>
            </a:fld>
            <a:endParaRPr lang="nb-NO"/>
          </a:p>
        </p:txBody>
      </p:sp>
      <p:sp>
        <p:nvSpPr>
          <p:cNvPr id="5" name="Plassholder for bunntekst 4">
            <a:extLst>
              <a:ext uri="{FF2B5EF4-FFF2-40B4-BE49-F238E27FC236}">
                <a16:creationId xmlns:a16="http://schemas.microsoft.com/office/drawing/2014/main" id="{3454AC9B-F900-9C87-9576-0DDB1488A102}"/>
              </a:ext>
            </a:extLst>
          </p:cNvPr>
          <p:cNvSpPr>
            <a:spLocks noGrp="1"/>
          </p:cNvSpPr>
          <p:nvPr>
            <p:ph type="ftr" sz="quarter" idx="11"/>
          </p:nvPr>
        </p:nvSpPr>
        <p:spPr/>
        <p:txBody>
          <a:bodyPr rtlCol="1"/>
          <a:lstStyle/>
          <a:p>
            <a:pPr rtl="1"/>
            <a:endParaRPr lang="nb-NO"/>
          </a:p>
        </p:txBody>
      </p:sp>
      <p:sp>
        <p:nvSpPr>
          <p:cNvPr id="6" name="Plassholder for lysbildenummer 5">
            <a:extLst>
              <a:ext uri="{FF2B5EF4-FFF2-40B4-BE49-F238E27FC236}">
                <a16:creationId xmlns:a16="http://schemas.microsoft.com/office/drawing/2014/main" id="{FC0F26DB-EF68-4D21-57A1-33C65FAE28D6}"/>
              </a:ext>
            </a:extLst>
          </p:cNvPr>
          <p:cNvSpPr>
            <a:spLocks noGrp="1"/>
          </p:cNvSpPr>
          <p:nvPr>
            <p:ph type="sldNum" sz="quarter" idx="12"/>
          </p:nvPr>
        </p:nvSpPr>
        <p:spPr/>
        <p:txBody>
          <a:bodyPr rtlCol="1"/>
          <a:lstStyle/>
          <a:p>
            <a:pPr rtl="1"/>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CC79-042C-F4E7-9813-49D31F460241}"/>
              </a:ext>
            </a:extLst>
          </p:cNvPr>
          <p:cNvSpPr>
            <a:spLocks noGrp="1"/>
          </p:cNvSpPr>
          <p:nvPr>
            <p:ph type="title"/>
          </p:nvPr>
        </p:nvSpPr>
        <p:spPr>
          <a:xfrm>
            <a:off x="831850" y="1709738"/>
            <a:ext cx="10515600" cy="2852737"/>
          </a:xfrm>
        </p:spPr>
        <p:txBody>
          <a:bodyPr rtlCol="1" anchor="b"/>
          <a:lstStyle>
            <a:lvl1pPr algn="r" rtl="1">
              <a:defRPr sz="6000"/>
            </a:lvl1pPr>
          </a:lstStyle>
          <a:p>
            <a:pPr rtl="1"/>
            <a:r>
              <a:rPr lang="rhg"/>
              <a:t>Klikk for å redigere tittelstil</a:t>
            </a:r>
          </a:p>
        </p:txBody>
      </p:sp>
      <p:sp>
        <p:nvSpPr>
          <p:cNvPr id="3" name="Plassholder for tekst 2">
            <a:extLst>
              <a:ext uri="{FF2B5EF4-FFF2-40B4-BE49-F238E27FC236}">
                <a16:creationId xmlns:a16="http://schemas.microsoft.com/office/drawing/2014/main" id="{29C401EA-18A2-A03D-01F5-3ED45BA6034F}"/>
              </a:ext>
            </a:extLst>
          </p:cNvPr>
          <p:cNvSpPr>
            <a:spLocks noGrp="1"/>
          </p:cNvSpPr>
          <p:nvPr>
            <p:ph type="body" idx="1"/>
          </p:nvPr>
        </p:nvSpPr>
        <p:spPr>
          <a:xfrm>
            <a:off x="831850" y="4589463"/>
            <a:ext cx="10515600" cy="1500187"/>
          </a:xfrm>
        </p:spPr>
        <p:txBody>
          <a:bodyPr rtlCol="1"/>
          <a:lstStyle>
            <a:lvl1pPr marL="0" indent="0" algn="r" rtl="1">
              <a:buNone/>
              <a:defRPr sz="2400">
                <a:solidFill>
                  <a:schemeClr val="tx1">
                    <a:tint val="82000"/>
                  </a:schemeClr>
                </a:solidFill>
              </a:defRPr>
            </a:lvl1pPr>
            <a:lvl2pPr marL="457200" indent="0" algn="r" rtl="1">
              <a:buNone/>
              <a:defRPr sz="2000">
                <a:solidFill>
                  <a:schemeClr val="tx1">
                    <a:tint val="82000"/>
                  </a:schemeClr>
                </a:solidFill>
              </a:defRPr>
            </a:lvl2pPr>
            <a:lvl3pPr marL="914400" indent="0" algn="r" rtl="1">
              <a:buNone/>
              <a:defRPr sz="1800">
                <a:solidFill>
                  <a:schemeClr val="tx1">
                    <a:tint val="82000"/>
                  </a:schemeClr>
                </a:solidFill>
              </a:defRPr>
            </a:lvl3pPr>
            <a:lvl4pPr marL="1371600" indent="0" algn="r" rtl="1">
              <a:buNone/>
              <a:defRPr sz="1600">
                <a:solidFill>
                  <a:schemeClr val="tx1">
                    <a:tint val="82000"/>
                  </a:schemeClr>
                </a:solidFill>
              </a:defRPr>
            </a:lvl4pPr>
            <a:lvl5pPr marL="1828800" indent="0" algn="r" rtl="1">
              <a:buNone/>
              <a:defRPr sz="1600">
                <a:solidFill>
                  <a:schemeClr val="tx1">
                    <a:tint val="82000"/>
                  </a:schemeClr>
                </a:solidFill>
              </a:defRPr>
            </a:lvl5pPr>
            <a:lvl6pPr marL="2286000" indent="0" algn="r" rtl="1">
              <a:buNone/>
              <a:defRPr sz="1600">
                <a:solidFill>
                  <a:schemeClr val="tx1">
                    <a:tint val="82000"/>
                  </a:schemeClr>
                </a:solidFill>
              </a:defRPr>
            </a:lvl6pPr>
            <a:lvl7pPr marL="2743200" indent="0" algn="r" rtl="1">
              <a:buNone/>
              <a:defRPr sz="1600">
                <a:solidFill>
                  <a:schemeClr val="tx1">
                    <a:tint val="82000"/>
                  </a:schemeClr>
                </a:solidFill>
              </a:defRPr>
            </a:lvl7pPr>
            <a:lvl8pPr marL="3200400" indent="0" algn="r" rtl="1">
              <a:buNone/>
              <a:defRPr sz="1600">
                <a:solidFill>
                  <a:schemeClr val="tx1">
                    <a:tint val="82000"/>
                  </a:schemeClr>
                </a:solidFill>
              </a:defRPr>
            </a:lvl8pPr>
            <a:lvl9pPr marL="3657600" indent="0" algn="r" rtl="1">
              <a:buNone/>
              <a:defRPr sz="1600">
                <a:solidFill>
                  <a:schemeClr val="tx1">
                    <a:tint val="82000"/>
                  </a:schemeClr>
                </a:solidFill>
              </a:defRPr>
            </a:lvl9pPr>
          </a:lstStyle>
          <a:p>
            <a:pPr lvl="0" rtl="1"/>
            <a:r>
              <a:rPr lang="rhg"/>
              <a:t>Klikk for å redigere tekststiler i malen</a:t>
            </a:r>
          </a:p>
        </p:txBody>
      </p:sp>
      <p:sp>
        <p:nvSpPr>
          <p:cNvPr id="4" name="Plassholder for dato 3">
            <a:extLst>
              <a:ext uri="{FF2B5EF4-FFF2-40B4-BE49-F238E27FC236}">
                <a16:creationId xmlns:a16="http://schemas.microsoft.com/office/drawing/2014/main" id="{6018B034-5F4F-B61E-634B-7DBDF90AEAA7}"/>
              </a:ext>
            </a:extLst>
          </p:cNvPr>
          <p:cNvSpPr>
            <a:spLocks noGrp="1"/>
          </p:cNvSpPr>
          <p:nvPr>
            <p:ph type="dt" sz="half" idx="10"/>
          </p:nvPr>
        </p:nvSpPr>
        <p:spPr/>
        <p:txBody>
          <a:bodyPr rtlCol="1"/>
          <a:lstStyle/>
          <a:p>
            <a:pPr rtl="1"/>
            <a:fld id="{380A795C-BA6B-4BC9-AF6F-736CEE5A869E}" type="datetimeFigureOut">
              <a:rPr lang="nb-NO" smtClean="0"/>
              <a:t>30.05.2024</a:t>
            </a:fld>
            <a:endParaRPr lang="nb-NO"/>
          </a:p>
        </p:txBody>
      </p:sp>
      <p:sp>
        <p:nvSpPr>
          <p:cNvPr id="5" name="Plassholder for bunntekst 4">
            <a:extLst>
              <a:ext uri="{FF2B5EF4-FFF2-40B4-BE49-F238E27FC236}">
                <a16:creationId xmlns:a16="http://schemas.microsoft.com/office/drawing/2014/main" id="{6CC2589B-834B-E1A7-68D9-27B86932550A}"/>
              </a:ext>
            </a:extLst>
          </p:cNvPr>
          <p:cNvSpPr>
            <a:spLocks noGrp="1"/>
          </p:cNvSpPr>
          <p:nvPr>
            <p:ph type="ftr" sz="quarter" idx="11"/>
          </p:nvPr>
        </p:nvSpPr>
        <p:spPr/>
        <p:txBody>
          <a:bodyPr rtlCol="1"/>
          <a:lstStyle/>
          <a:p>
            <a:pPr rtl="1"/>
            <a:endParaRPr lang="nb-NO"/>
          </a:p>
        </p:txBody>
      </p:sp>
      <p:sp>
        <p:nvSpPr>
          <p:cNvPr id="6" name="Plassholder for lysbildenummer 5">
            <a:extLst>
              <a:ext uri="{FF2B5EF4-FFF2-40B4-BE49-F238E27FC236}">
                <a16:creationId xmlns:a16="http://schemas.microsoft.com/office/drawing/2014/main" id="{B3FE8A5B-5AE3-7D9D-D0A7-2B6EE40E96CE}"/>
              </a:ext>
            </a:extLst>
          </p:cNvPr>
          <p:cNvSpPr>
            <a:spLocks noGrp="1"/>
          </p:cNvSpPr>
          <p:nvPr>
            <p:ph type="sldNum" sz="quarter" idx="12"/>
          </p:nvPr>
        </p:nvSpPr>
        <p:spPr/>
        <p:txBody>
          <a:bodyPr rtlCol="1"/>
          <a:lstStyle/>
          <a:p>
            <a:pPr rtl="1"/>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2787D-8CA1-4ACE-95ED-777EC2E963A6}"/>
              </a:ext>
            </a:extLst>
          </p:cNvPr>
          <p:cNvSpPr>
            <a:spLocks noGrp="1"/>
          </p:cNvSpPr>
          <p:nvPr>
            <p:ph type="title"/>
          </p:nvPr>
        </p:nvSpPr>
        <p:spPr/>
        <p:txBody>
          <a:bodyPr rtlCol="1"/>
          <a:lstStyle/>
          <a:p>
            <a:pPr rtl="1"/>
            <a:r>
              <a:rPr lang="rhg"/>
              <a:t>Klikk for å redigere tittelstil</a:t>
            </a:r>
          </a:p>
        </p:txBody>
      </p:sp>
      <p:sp>
        <p:nvSpPr>
          <p:cNvPr id="3" name="Plassholder for innhold 2">
            <a:extLst>
              <a:ext uri="{FF2B5EF4-FFF2-40B4-BE49-F238E27FC236}">
                <a16:creationId xmlns:a16="http://schemas.microsoft.com/office/drawing/2014/main" id="{6752A998-0123-D578-8FB2-25A34FFB7BBB}"/>
              </a:ext>
            </a:extLst>
          </p:cNvPr>
          <p:cNvSpPr>
            <a:spLocks noGrp="1"/>
          </p:cNvSpPr>
          <p:nvPr>
            <p:ph sz="half" idx="1"/>
          </p:nvPr>
        </p:nvSpPr>
        <p:spPr>
          <a:xfrm>
            <a:off x="838200" y="1825625"/>
            <a:ext cx="5181600" cy="435133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innhold 3">
            <a:extLst>
              <a:ext uri="{FF2B5EF4-FFF2-40B4-BE49-F238E27FC236}">
                <a16:creationId xmlns:a16="http://schemas.microsoft.com/office/drawing/2014/main" id="{503B7766-17C9-3AE8-77A3-51DE2146936F}"/>
              </a:ext>
            </a:extLst>
          </p:cNvPr>
          <p:cNvSpPr>
            <a:spLocks noGrp="1"/>
          </p:cNvSpPr>
          <p:nvPr>
            <p:ph sz="half" idx="2"/>
          </p:nvPr>
        </p:nvSpPr>
        <p:spPr>
          <a:xfrm>
            <a:off x="6172200" y="1825625"/>
            <a:ext cx="5181600" cy="435133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5" name="Plassholder for dato 4">
            <a:extLst>
              <a:ext uri="{FF2B5EF4-FFF2-40B4-BE49-F238E27FC236}">
                <a16:creationId xmlns:a16="http://schemas.microsoft.com/office/drawing/2014/main" id="{0C3D7763-36F5-D37F-F19B-00692C9A12F2}"/>
              </a:ext>
            </a:extLst>
          </p:cNvPr>
          <p:cNvSpPr>
            <a:spLocks noGrp="1"/>
          </p:cNvSpPr>
          <p:nvPr>
            <p:ph type="dt" sz="half" idx="10"/>
          </p:nvPr>
        </p:nvSpPr>
        <p:spPr/>
        <p:txBody>
          <a:bodyPr rtlCol="1"/>
          <a:lstStyle/>
          <a:p>
            <a:pPr rtl="1"/>
            <a:fld id="{380A795C-BA6B-4BC9-AF6F-736CEE5A869E}" type="datetimeFigureOut">
              <a:rPr lang="nb-NO" smtClean="0"/>
              <a:t>30.05.2024</a:t>
            </a:fld>
            <a:endParaRPr lang="nb-NO"/>
          </a:p>
        </p:txBody>
      </p:sp>
      <p:sp>
        <p:nvSpPr>
          <p:cNvPr id="6" name="Plassholder for bunntekst 5">
            <a:extLst>
              <a:ext uri="{FF2B5EF4-FFF2-40B4-BE49-F238E27FC236}">
                <a16:creationId xmlns:a16="http://schemas.microsoft.com/office/drawing/2014/main" id="{71157BD2-29C0-38F1-94FF-66D1241284D8}"/>
              </a:ext>
            </a:extLst>
          </p:cNvPr>
          <p:cNvSpPr>
            <a:spLocks noGrp="1"/>
          </p:cNvSpPr>
          <p:nvPr>
            <p:ph type="ftr" sz="quarter" idx="11"/>
          </p:nvPr>
        </p:nvSpPr>
        <p:spPr/>
        <p:txBody>
          <a:bodyPr rtlCol="1"/>
          <a:lstStyle/>
          <a:p>
            <a:pPr rtl="1"/>
            <a:endParaRPr lang="nb-NO"/>
          </a:p>
        </p:txBody>
      </p:sp>
      <p:sp>
        <p:nvSpPr>
          <p:cNvPr id="7" name="Plassholder for lysbildenummer 6">
            <a:extLst>
              <a:ext uri="{FF2B5EF4-FFF2-40B4-BE49-F238E27FC236}">
                <a16:creationId xmlns:a16="http://schemas.microsoft.com/office/drawing/2014/main" id="{9CE56989-668B-48A0-67E6-66BD2101BE7B}"/>
              </a:ext>
            </a:extLst>
          </p:cNvPr>
          <p:cNvSpPr>
            <a:spLocks noGrp="1"/>
          </p:cNvSpPr>
          <p:nvPr>
            <p:ph type="sldNum" sz="quarter" idx="12"/>
          </p:nvPr>
        </p:nvSpPr>
        <p:spPr/>
        <p:txBody>
          <a:bodyPr rtlCol="1"/>
          <a:lstStyle/>
          <a:p>
            <a:pPr rtl="1"/>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5C2AC-EBDC-0B68-18D8-01C47A277E9A}"/>
              </a:ext>
            </a:extLst>
          </p:cNvPr>
          <p:cNvSpPr>
            <a:spLocks noGrp="1"/>
          </p:cNvSpPr>
          <p:nvPr>
            <p:ph type="title"/>
          </p:nvPr>
        </p:nvSpPr>
        <p:spPr>
          <a:xfrm>
            <a:off x="839788" y="365125"/>
            <a:ext cx="10515600" cy="1325563"/>
          </a:xfrm>
        </p:spPr>
        <p:txBody>
          <a:bodyPr rtlCol="1"/>
          <a:lstStyle/>
          <a:p>
            <a:pPr rtl="1"/>
            <a:r>
              <a:rPr lang="rhg"/>
              <a:t>Klikk for å redigere tittelstil</a:t>
            </a:r>
          </a:p>
        </p:txBody>
      </p:sp>
      <p:sp>
        <p:nvSpPr>
          <p:cNvPr id="3" name="Plassholder for tekst 2">
            <a:extLst>
              <a:ext uri="{FF2B5EF4-FFF2-40B4-BE49-F238E27FC236}">
                <a16:creationId xmlns:a16="http://schemas.microsoft.com/office/drawing/2014/main" id="{98D20AAB-7447-5670-A9F3-75207E614249}"/>
              </a:ext>
            </a:extLst>
          </p:cNvPr>
          <p:cNvSpPr>
            <a:spLocks noGrp="1"/>
          </p:cNvSpPr>
          <p:nvPr>
            <p:ph type="body" idx="1"/>
          </p:nvPr>
        </p:nvSpPr>
        <p:spPr>
          <a:xfrm>
            <a:off x="839788" y="1681163"/>
            <a:ext cx="5157787"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rhg"/>
              <a:t>Klikk for å redigere tekststiler i malen</a:t>
            </a:r>
          </a:p>
        </p:txBody>
      </p:sp>
      <p:sp>
        <p:nvSpPr>
          <p:cNvPr id="4" name="Plassholder for innhold 3">
            <a:extLst>
              <a:ext uri="{FF2B5EF4-FFF2-40B4-BE49-F238E27FC236}">
                <a16:creationId xmlns:a16="http://schemas.microsoft.com/office/drawing/2014/main" id="{83D6BD54-33E1-AC1B-04B1-A52F531410FC}"/>
              </a:ext>
            </a:extLst>
          </p:cNvPr>
          <p:cNvSpPr>
            <a:spLocks noGrp="1"/>
          </p:cNvSpPr>
          <p:nvPr>
            <p:ph sz="half" idx="2"/>
          </p:nvPr>
        </p:nvSpPr>
        <p:spPr>
          <a:xfrm>
            <a:off x="839788" y="2505075"/>
            <a:ext cx="5157787" cy="368458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5" name="Plassholder for tekst 4">
            <a:extLst>
              <a:ext uri="{FF2B5EF4-FFF2-40B4-BE49-F238E27FC236}">
                <a16:creationId xmlns:a16="http://schemas.microsoft.com/office/drawing/2014/main" id="{7FE7DD18-5EE6-1536-9357-10D26D32C8C9}"/>
              </a:ext>
            </a:extLst>
          </p:cNvPr>
          <p:cNvSpPr>
            <a:spLocks noGrp="1"/>
          </p:cNvSpPr>
          <p:nvPr>
            <p:ph type="body" sz="quarter" idx="3"/>
          </p:nvPr>
        </p:nvSpPr>
        <p:spPr>
          <a:xfrm>
            <a:off x="6172200" y="1681163"/>
            <a:ext cx="5183188"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rhg"/>
              <a:t>Klikk for å redigere tekststiler i malen</a:t>
            </a:r>
          </a:p>
        </p:txBody>
      </p:sp>
      <p:sp>
        <p:nvSpPr>
          <p:cNvPr id="6" name="Plassholder for innhold 5">
            <a:extLst>
              <a:ext uri="{FF2B5EF4-FFF2-40B4-BE49-F238E27FC236}">
                <a16:creationId xmlns:a16="http://schemas.microsoft.com/office/drawing/2014/main" id="{C261A450-E90D-0E14-1506-C4D47C407FC6}"/>
              </a:ext>
            </a:extLst>
          </p:cNvPr>
          <p:cNvSpPr>
            <a:spLocks noGrp="1"/>
          </p:cNvSpPr>
          <p:nvPr>
            <p:ph sz="quarter" idx="4"/>
          </p:nvPr>
        </p:nvSpPr>
        <p:spPr>
          <a:xfrm>
            <a:off x="6172200" y="2505075"/>
            <a:ext cx="5183188" cy="3684588"/>
          </a:xfrm>
        </p:spPr>
        <p:txBody>
          <a:bodyPr rtlCol="1"/>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7" name="Plassholder for dato 6">
            <a:extLst>
              <a:ext uri="{FF2B5EF4-FFF2-40B4-BE49-F238E27FC236}">
                <a16:creationId xmlns:a16="http://schemas.microsoft.com/office/drawing/2014/main" id="{A3C60ED3-97E7-224B-7A63-714EC4445AF3}"/>
              </a:ext>
            </a:extLst>
          </p:cNvPr>
          <p:cNvSpPr>
            <a:spLocks noGrp="1"/>
          </p:cNvSpPr>
          <p:nvPr>
            <p:ph type="dt" sz="half" idx="10"/>
          </p:nvPr>
        </p:nvSpPr>
        <p:spPr/>
        <p:txBody>
          <a:bodyPr rtlCol="1"/>
          <a:lstStyle/>
          <a:p>
            <a:pPr rtl="1"/>
            <a:fld id="{380A795C-BA6B-4BC9-AF6F-736CEE5A869E}" type="datetimeFigureOut">
              <a:rPr lang="nb-NO" smtClean="0"/>
              <a:t>30.05.2024</a:t>
            </a:fld>
            <a:endParaRPr lang="nb-NO"/>
          </a:p>
        </p:txBody>
      </p:sp>
      <p:sp>
        <p:nvSpPr>
          <p:cNvPr id="8" name="Plassholder for bunntekst 7">
            <a:extLst>
              <a:ext uri="{FF2B5EF4-FFF2-40B4-BE49-F238E27FC236}">
                <a16:creationId xmlns:a16="http://schemas.microsoft.com/office/drawing/2014/main" id="{6E84818D-71C1-CC18-8449-721D76041B3C}"/>
              </a:ext>
            </a:extLst>
          </p:cNvPr>
          <p:cNvSpPr>
            <a:spLocks noGrp="1"/>
          </p:cNvSpPr>
          <p:nvPr>
            <p:ph type="ftr" sz="quarter" idx="11"/>
          </p:nvPr>
        </p:nvSpPr>
        <p:spPr/>
        <p:txBody>
          <a:bodyPr rtlCol="1"/>
          <a:lstStyle/>
          <a:p>
            <a:pPr rtl="1"/>
            <a:endParaRPr lang="nb-NO"/>
          </a:p>
        </p:txBody>
      </p:sp>
      <p:sp>
        <p:nvSpPr>
          <p:cNvPr id="9" name="Plassholder for lysbildenummer 8">
            <a:extLst>
              <a:ext uri="{FF2B5EF4-FFF2-40B4-BE49-F238E27FC236}">
                <a16:creationId xmlns:a16="http://schemas.microsoft.com/office/drawing/2014/main" id="{54981684-DF16-9B79-B655-0B4764B85410}"/>
              </a:ext>
            </a:extLst>
          </p:cNvPr>
          <p:cNvSpPr>
            <a:spLocks noGrp="1"/>
          </p:cNvSpPr>
          <p:nvPr>
            <p:ph type="sldNum" sz="quarter" idx="12"/>
          </p:nvPr>
        </p:nvSpPr>
        <p:spPr/>
        <p:txBody>
          <a:bodyPr rtlCol="1"/>
          <a:lstStyle/>
          <a:p>
            <a:pPr rtl="1"/>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0698C-906E-2146-99C9-9251DFE48189}"/>
              </a:ext>
            </a:extLst>
          </p:cNvPr>
          <p:cNvSpPr>
            <a:spLocks noGrp="1"/>
          </p:cNvSpPr>
          <p:nvPr>
            <p:ph type="title"/>
          </p:nvPr>
        </p:nvSpPr>
        <p:spPr/>
        <p:txBody>
          <a:bodyPr rtlCol="1"/>
          <a:lstStyle/>
          <a:p>
            <a:pPr rtl="1"/>
            <a:r>
              <a:rPr lang="rhg"/>
              <a:t>Klikk for å redigere tittelstil</a:t>
            </a:r>
          </a:p>
        </p:txBody>
      </p:sp>
      <p:sp>
        <p:nvSpPr>
          <p:cNvPr id="3" name="Plassholder for dato 2">
            <a:extLst>
              <a:ext uri="{FF2B5EF4-FFF2-40B4-BE49-F238E27FC236}">
                <a16:creationId xmlns:a16="http://schemas.microsoft.com/office/drawing/2014/main" id="{AEEE1EA9-3F9C-76ED-2A99-FD976BA0CF8B}"/>
              </a:ext>
            </a:extLst>
          </p:cNvPr>
          <p:cNvSpPr>
            <a:spLocks noGrp="1"/>
          </p:cNvSpPr>
          <p:nvPr>
            <p:ph type="dt" sz="half" idx="10"/>
          </p:nvPr>
        </p:nvSpPr>
        <p:spPr/>
        <p:txBody>
          <a:bodyPr rtlCol="1"/>
          <a:lstStyle/>
          <a:p>
            <a:pPr rtl="1"/>
            <a:fld id="{380A795C-BA6B-4BC9-AF6F-736CEE5A869E}" type="datetimeFigureOut">
              <a:rPr lang="nb-NO" smtClean="0"/>
              <a:t>30.05.2024</a:t>
            </a:fld>
            <a:endParaRPr lang="nb-NO"/>
          </a:p>
        </p:txBody>
      </p:sp>
      <p:sp>
        <p:nvSpPr>
          <p:cNvPr id="4" name="Plassholder for bunntekst 3">
            <a:extLst>
              <a:ext uri="{FF2B5EF4-FFF2-40B4-BE49-F238E27FC236}">
                <a16:creationId xmlns:a16="http://schemas.microsoft.com/office/drawing/2014/main" id="{A9560657-F429-792B-A654-F4AA8B949C19}"/>
              </a:ext>
            </a:extLst>
          </p:cNvPr>
          <p:cNvSpPr>
            <a:spLocks noGrp="1"/>
          </p:cNvSpPr>
          <p:nvPr>
            <p:ph type="ftr" sz="quarter" idx="11"/>
          </p:nvPr>
        </p:nvSpPr>
        <p:spPr/>
        <p:txBody>
          <a:bodyPr rtlCol="1"/>
          <a:lstStyle/>
          <a:p>
            <a:pPr rtl="1"/>
            <a:endParaRPr lang="nb-NO"/>
          </a:p>
        </p:txBody>
      </p:sp>
      <p:sp>
        <p:nvSpPr>
          <p:cNvPr id="5" name="Plassholder for lysbildenummer 4">
            <a:extLst>
              <a:ext uri="{FF2B5EF4-FFF2-40B4-BE49-F238E27FC236}">
                <a16:creationId xmlns:a16="http://schemas.microsoft.com/office/drawing/2014/main" id="{E40D572C-8744-D74F-858B-E57184136669}"/>
              </a:ext>
            </a:extLst>
          </p:cNvPr>
          <p:cNvSpPr>
            <a:spLocks noGrp="1"/>
          </p:cNvSpPr>
          <p:nvPr>
            <p:ph type="sldNum" sz="quarter" idx="12"/>
          </p:nvPr>
        </p:nvSpPr>
        <p:spPr/>
        <p:txBody>
          <a:bodyPr rtlCol="1"/>
          <a:lstStyle/>
          <a:p>
            <a:pPr rtl="1"/>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90F394-AC2B-77A4-E3FB-1115F92A0C93}"/>
              </a:ext>
            </a:extLst>
          </p:cNvPr>
          <p:cNvSpPr>
            <a:spLocks noGrp="1"/>
          </p:cNvSpPr>
          <p:nvPr>
            <p:ph type="dt" sz="half" idx="10"/>
          </p:nvPr>
        </p:nvSpPr>
        <p:spPr/>
        <p:txBody>
          <a:bodyPr rtlCol="1"/>
          <a:lstStyle/>
          <a:p>
            <a:pPr rtl="1"/>
            <a:fld id="{380A795C-BA6B-4BC9-AF6F-736CEE5A869E}" type="datetimeFigureOut">
              <a:rPr lang="nb-NO" smtClean="0"/>
              <a:t>30.05.2024</a:t>
            </a:fld>
            <a:endParaRPr lang="nb-NO"/>
          </a:p>
        </p:txBody>
      </p:sp>
      <p:sp>
        <p:nvSpPr>
          <p:cNvPr id="3" name="Plassholder for bunntekst 2">
            <a:extLst>
              <a:ext uri="{FF2B5EF4-FFF2-40B4-BE49-F238E27FC236}">
                <a16:creationId xmlns:a16="http://schemas.microsoft.com/office/drawing/2014/main" id="{F26991CC-483D-E52B-261F-0CCD1D1D01DD}"/>
              </a:ext>
            </a:extLst>
          </p:cNvPr>
          <p:cNvSpPr>
            <a:spLocks noGrp="1"/>
          </p:cNvSpPr>
          <p:nvPr>
            <p:ph type="ftr" sz="quarter" idx="11"/>
          </p:nvPr>
        </p:nvSpPr>
        <p:spPr/>
        <p:txBody>
          <a:bodyPr rtlCol="1"/>
          <a:lstStyle/>
          <a:p>
            <a:pPr rtl="1"/>
            <a:endParaRPr lang="nb-NO"/>
          </a:p>
        </p:txBody>
      </p:sp>
      <p:sp>
        <p:nvSpPr>
          <p:cNvPr id="4" name="Plassholder for lysbildenummer 3">
            <a:extLst>
              <a:ext uri="{FF2B5EF4-FFF2-40B4-BE49-F238E27FC236}">
                <a16:creationId xmlns:a16="http://schemas.microsoft.com/office/drawing/2014/main" id="{0B49444F-B606-6AE6-D381-AEAC584C2F44}"/>
              </a:ext>
            </a:extLst>
          </p:cNvPr>
          <p:cNvSpPr>
            <a:spLocks noGrp="1"/>
          </p:cNvSpPr>
          <p:nvPr>
            <p:ph type="sldNum" sz="quarter" idx="12"/>
          </p:nvPr>
        </p:nvSpPr>
        <p:spPr/>
        <p:txBody>
          <a:bodyPr rtlCol="1"/>
          <a:lstStyle/>
          <a:p>
            <a:pPr rtl="1"/>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A5967-9C47-8BF4-1F3C-367C70F239FB}"/>
              </a:ext>
            </a:extLst>
          </p:cNvPr>
          <p:cNvSpPr>
            <a:spLocks noGrp="1"/>
          </p:cNvSpPr>
          <p:nvPr>
            <p:ph type="title"/>
          </p:nvPr>
        </p:nvSpPr>
        <p:spPr>
          <a:xfrm>
            <a:off x="839788" y="457200"/>
            <a:ext cx="3932237" cy="1600200"/>
          </a:xfrm>
        </p:spPr>
        <p:txBody>
          <a:bodyPr rtlCol="1" anchor="b"/>
          <a:lstStyle>
            <a:lvl1pPr algn="r" rtl="1">
              <a:defRPr sz="3200"/>
            </a:lvl1pPr>
          </a:lstStyle>
          <a:p>
            <a:pPr rtl="1"/>
            <a:r>
              <a:rPr lang="rhg"/>
              <a:t>Klikk for å redigere tittelstil</a:t>
            </a:r>
          </a:p>
        </p:txBody>
      </p:sp>
      <p:sp>
        <p:nvSpPr>
          <p:cNvPr id="3" name="Plassholder for innhold 2">
            <a:extLst>
              <a:ext uri="{FF2B5EF4-FFF2-40B4-BE49-F238E27FC236}">
                <a16:creationId xmlns:a16="http://schemas.microsoft.com/office/drawing/2014/main" id="{EE2DF13E-AD57-B21C-4BC0-5D2A7F442DDF}"/>
              </a:ext>
            </a:extLst>
          </p:cNvPr>
          <p:cNvSpPr>
            <a:spLocks noGrp="1"/>
          </p:cNvSpPr>
          <p:nvPr>
            <p:ph idx="1"/>
          </p:nvPr>
        </p:nvSpPr>
        <p:spPr>
          <a:xfrm>
            <a:off x="5183188" y="987425"/>
            <a:ext cx="617220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tekst 3">
            <a:extLst>
              <a:ext uri="{FF2B5EF4-FFF2-40B4-BE49-F238E27FC236}">
                <a16:creationId xmlns:a16="http://schemas.microsoft.com/office/drawing/2014/main" id="{6B0762D9-A463-9A8C-3656-02339EAA0F22}"/>
              </a:ext>
            </a:extLst>
          </p:cNvPr>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rhg"/>
              <a:t>Klikk for å redigere tekststiler i malen</a:t>
            </a:r>
          </a:p>
        </p:txBody>
      </p:sp>
      <p:sp>
        <p:nvSpPr>
          <p:cNvPr id="5" name="Plassholder for dato 4">
            <a:extLst>
              <a:ext uri="{FF2B5EF4-FFF2-40B4-BE49-F238E27FC236}">
                <a16:creationId xmlns:a16="http://schemas.microsoft.com/office/drawing/2014/main" id="{90979E13-C6C3-012B-69D0-127A65AAAB1E}"/>
              </a:ext>
            </a:extLst>
          </p:cNvPr>
          <p:cNvSpPr>
            <a:spLocks noGrp="1"/>
          </p:cNvSpPr>
          <p:nvPr>
            <p:ph type="dt" sz="half" idx="10"/>
          </p:nvPr>
        </p:nvSpPr>
        <p:spPr/>
        <p:txBody>
          <a:bodyPr rtlCol="1"/>
          <a:lstStyle/>
          <a:p>
            <a:pPr rtl="1"/>
            <a:fld id="{380A795C-BA6B-4BC9-AF6F-736CEE5A869E}" type="datetimeFigureOut">
              <a:rPr lang="nb-NO" smtClean="0"/>
              <a:t>30.05.2024</a:t>
            </a:fld>
            <a:endParaRPr lang="nb-NO"/>
          </a:p>
        </p:txBody>
      </p:sp>
      <p:sp>
        <p:nvSpPr>
          <p:cNvPr id="6" name="Plassholder for bunntekst 5">
            <a:extLst>
              <a:ext uri="{FF2B5EF4-FFF2-40B4-BE49-F238E27FC236}">
                <a16:creationId xmlns:a16="http://schemas.microsoft.com/office/drawing/2014/main" id="{A6967CE3-5A11-D34F-B1B6-651239CEA799}"/>
              </a:ext>
            </a:extLst>
          </p:cNvPr>
          <p:cNvSpPr>
            <a:spLocks noGrp="1"/>
          </p:cNvSpPr>
          <p:nvPr>
            <p:ph type="ftr" sz="quarter" idx="11"/>
          </p:nvPr>
        </p:nvSpPr>
        <p:spPr/>
        <p:txBody>
          <a:bodyPr rtlCol="1"/>
          <a:lstStyle/>
          <a:p>
            <a:pPr rtl="1"/>
            <a:endParaRPr lang="nb-NO"/>
          </a:p>
        </p:txBody>
      </p:sp>
      <p:sp>
        <p:nvSpPr>
          <p:cNvPr id="7" name="Plassholder for lysbildenummer 6">
            <a:extLst>
              <a:ext uri="{FF2B5EF4-FFF2-40B4-BE49-F238E27FC236}">
                <a16:creationId xmlns:a16="http://schemas.microsoft.com/office/drawing/2014/main" id="{41216730-B13C-14FF-BAD5-11BA1C353BB0}"/>
              </a:ext>
            </a:extLst>
          </p:cNvPr>
          <p:cNvSpPr>
            <a:spLocks noGrp="1"/>
          </p:cNvSpPr>
          <p:nvPr>
            <p:ph type="sldNum" sz="quarter" idx="12"/>
          </p:nvPr>
        </p:nvSpPr>
        <p:spPr/>
        <p:txBody>
          <a:bodyPr rtlCol="1"/>
          <a:lstStyle/>
          <a:p>
            <a:pPr rtl="1"/>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48D7A-F403-7AF4-D38D-AB6C4621440B}"/>
              </a:ext>
            </a:extLst>
          </p:cNvPr>
          <p:cNvSpPr>
            <a:spLocks noGrp="1"/>
          </p:cNvSpPr>
          <p:nvPr>
            <p:ph type="title"/>
          </p:nvPr>
        </p:nvSpPr>
        <p:spPr>
          <a:xfrm>
            <a:off x="839788" y="457200"/>
            <a:ext cx="3932237" cy="1600200"/>
          </a:xfrm>
        </p:spPr>
        <p:txBody>
          <a:bodyPr rtlCol="1" anchor="b"/>
          <a:lstStyle>
            <a:lvl1pPr algn="r" rtl="1">
              <a:defRPr sz="3200"/>
            </a:lvl1pPr>
          </a:lstStyle>
          <a:p>
            <a:pPr rtl="1"/>
            <a:r>
              <a:rPr lang="rhg"/>
              <a:t>Klikk for å redigere tittelstil</a:t>
            </a:r>
          </a:p>
        </p:txBody>
      </p:sp>
      <p:sp>
        <p:nvSpPr>
          <p:cNvPr id="3" name="Plassholder for bilde 2">
            <a:extLst>
              <a:ext uri="{FF2B5EF4-FFF2-40B4-BE49-F238E27FC236}">
                <a16:creationId xmlns:a16="http://schemas.microsoft.com/office/drawing/2014/main" id="{43CA2D75-F813-E1D7-5DF5-FE0446A96A57}"/>
              </a:ext>
            </a:extLst>
          </p:cNvPr>
          <p:cNvSpPr>
            <a:spLocks noGrp="1"/>
          </p:cNvSpPr>
          <p:nvPr>
            <p:ph type="pic" idx="1"/>
          </p:nvPr>
        </p:nvSpPr>
        <p:spPr>
          <a:xfrm>
            <a:off x="5183188" y="987425"/>
            <a:ext cx="6172200" cy="4873625"/>
          </a:xfrm>
        </p:spPr>
        <p:txBody>
          <a:bodyPr rtlCol="1"/>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endParaRPr lang="nb-NO"/>
          </a:p>
        </p:txBody>
      </p:sp>
      <p:sp>
        <p:nvSpPr>
          <p:cNvPr id="4" name="Plassholder for tekst 3">
            <a:extLst>
              <a:ext uri="{FF2B5EF4-FFF2-40B4-BE49-F238E27FC236}">
                <a16:creationId xmlns:a16="http://schemas.microsoft.com/office/drawing/2014/main" id="{77FAFC28-8382-4028-1419-31261B407B7C}"/>
              </a:ext>
            </a:extLst>
          </p:cNvPr>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rhg"/>
              <a:t>Klikk for å redigere tekststiler i malen</a:t>
            </a:r>
          </a:p>
        </p:txBody>
      </p:sp>
      <p:sp>
        <p:nvSpPr>
          <p:cNvPr id="5" name="Plassholder for dato 4">
            <a:extLst>
              <a:ext uri="{FF2B5EF4-FFF2-40B4-BE49-F238E27FC236}">
                <a16:creationId xmlns:a16="http://schemas.microsoft.com/office/drawing/2014/main" id="{648403B6-01CC-29D2-6D3B-1453D778627C}"/>
              </a:ext>
            </a:extLst>
          </p:cNvPr>
          <p:cNvSpPr>
            <a:spLocks noGrp="1"/>
          </p:cNvSpPr>
          <p:nvPr>
            <p:ph type="dt" sz="half" idx="10"/>
          </p:nvPr>
        </p:nvSpPr>
        <p:spPr/>
        <p:txBody>
          <a:bodyPr rtlCol="1"/>
          <a:lstStyle/>
          <a:p>
            <a:pPr rtl="1"/>
            <a:fld id="{380A795C-BA6B-4BC9-AF6F-736CEE5A869E}" type="datetimeFigureOut">
              <a:rPr lang="nb-NO" smtClean="0"/>
              <a:t>30.05.2024</a:t>
            </a:fld>
            <a:endParaRPr lang="nb-NO"/>
          </a:p>
        </p:txBody>
      </p:sp>
      <p:sp>
        <p:nvSpPr>
          <p:cNvPr id="6" name="Plassholder for bunntekst 5">
            <a:extLst>
              <a:ext uri="{FF2B5EF4-FFF2-40B4-BE49-F238E27FC236}">
                <a16:creationId xmlns:a16="http://schemas.microsoft.com/office/drawing/2014/main" id="{151A1F33-7629-4DF2-2E9C-40EF929271E6}"/>
              </a:ext>
            </a:extLst>
          </p:cNvPr>
          <p:cNvSpPr>
            <a:spLocks noGrp="1"/>
          </p:cNvSpPr>
          <p:nvPr>
            <p:ph type="ftr" sz="quarter" idx="11"/>
          </p:nvPr>
        </p:nvSpPr>
        <p:spPr/>
        <p:txBody>
          <a:bodyPr rtlCol="1"/>
          <a:lstStyle/>
          <a:p>
            <a:pPr rtl="1"/>
            <a:endParaRPr lang="nb-NO"/>
          </a:p>
        </p:txBody>
      </p:sp>
      <p:sp>
        <p:nvSpPr>
          <p:cNvPr id="7" name="Plassholder for lysbildenummer 6">
            <a:extLst>
              <a:ext uri="{FF2B5EF4-FFF2-40B4-BE49-F238E27FC236}">
                <a16:creationId xmlns:a16="http://schemas.microsoft.com/office/drawing/2014/main" id="{829FE6E8-3264-25F5-5643-ACDDFF507605}"/>
              </a:ext>
            </a:extLst>
          </p:cNvPr>
          <p:cNvSpPr>
            <a:spLocks noGrp="1"/>
          </p:cNvSpPr>
          <p:nvPr>
            <p:ph type="sldNum" sz="quarter" idx="12"/>
          </p:nvPr>
        </p:nvSpPr>
        <p:spPr/>
        <p:txBody>
          <a:bodyPr rtlCol="1"/>
          <a:lstStyle/>
          <a:p>
            <a:pPr rtl="1"/>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pPr rtl="1"/>
            <a:r>
              <a:rPr lang="rhg"/>
              <a:t>Klikk for å redigere tittelstil</a:t>
            </a:r>
          </a:p>
        </p:txBody>
      </p:sp>
      <p:sp>
        <p:nvSpPr>
          <p:cNvPr id="3" name="Plassholder for tekst 2">
            <a:extLst>
              <a:ext uri="{FF2B5EF4-FFF2-40B4-BE49-F238E27FC236}">
                <a16:creationId xmlns:a16="http://schemas.microsoft.com/office/drawing/2014/main"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rtl="1"/>
            <a:r>
              <a:rPr lang="rhg"/>
              <a:t>Klikk for å redigere tekststiler i malen</a:t>
            </a:r>
          </a:p>
          <a:p>
            <a:pPr lvl="1" rtl="1"/>
            <a:r>
              <a:rPr lang="rhg"/>
              <a:t>Andre nivå</a:t>
            </a:r>
          </a:p>
          <a:p>
            <a:pPr lvl="2" rtl="1"/>
            <a:r>
              <a:rPr lang="rhg"/>
              <a:t>Tredje nivå</a:t>
            </a:r>
          </a:p>
          <a:p>
            <a:pPr lvl="3" rtl="1"/>
            <a:r>
              <a:rPr lang="rhg"/>
              <a:t>Fjerde nivå</a:t>
            </a:r>
          </a:p>
          <a:p>
            <a:pPr lvl="4" rtl="1"/>
            <a:r>
              <a:rPr lang="rhg"/>
              <a:t>Femte nivå</a:t>
            </a:r>
          </a:p>
        </p:txBody>
      </p:sp>
      <p:sp>
        <p:nvSpPr>
          <p:cNvPr id="4" name="Plassholder for dato 3">
            <a:extLst>
              <a:ext uri="{FF2B5EF4-FFF2-40B4-BE49-F238E27FC236}">
                <a16:creationId xmlns:a16="http://schemas.microsoft.com/office/drawing/2014/main"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1" anchor="ctr"/>
          <a:lstStyle>
            <a:lvl1pPr algn="r" rtl="1">
              <a:defRPr sz="1200">
                <a:solidFill>
                  <a:schemeClr val="tx1">
                    <a:tint val="82000"/>
                  </a:schemeClr>
                </a:solidFill>
              </a:defRPr>
            </a:lvl1pPr>
          </a:lstStyle>
          <a:p>
            <a:pPr rtl="1"/>
            <a:fld id="{380A795C-BA6B-4BC9-AF6F-736CEE5A869E}" type="datetimeFigureOut">
              <a:rPr lang="nb-NO" smtClean="0"/>
              <a:t>30.05.2024</a:t>
            </a:fld>
            <a:endParaRPr lang="nb-NO"/>
          </a:p>
        </p:txBody>
      </p:sp>
      <p:sp>
        <p:nvSpPr>
          <p:cNvPr id="5" name="Plassholder for bunntekst 4">
            <a:extLst>
              <a:ext uri="{FF2B5EF4-FFF2-40B4-BE49-F238E27FC236}">
                <a16:creationId xmlns:a16="http://schemas.microsoft.com/office/drawing/2014/main"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rtl="1">
              <a:defRPr sz="1200">
                <a:solidFill>
                  <a:schemeClr val="tx1">
                    <a:tint val="82000"/>
                  </a:schemeClr>
                </a:solidFill>
              </a:defRPr>
            </a:lvl1pPr>
          </a:lstStyle>
          <a:p>
            <a:pPr rtl="1"/>
            <a:endParaRPr lang="nb-NO"/>
          </a:p>
        </p:txBody>
      </p:sp>
      <p:sp>
        <p:nvSpPr>
          <p:cNvPr id="6" name="Plassholder for lysbildenummer 5">
            <a:extLst>
              <a:ext uri="{FF2B5EF4-FFF2-40B4-BE49-F238E27FC236}">
                <a16:creationId xmlns:a16="http://schemas.microsoft.com/office/drawing/2014/main"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1" anchor="ctr"/>
          <a:lstStyle>
            <a:lvl1pPr algn="r" rtl="1">
              <a:defRPr sz="1200">
                <a:solidFill>
                  <a:schemeClr val="tx1">
                    <a:tint val="82000"/>
                  </a:schemeClr>
                </a:solidFill>
              </a:defRPr>
            </a:lvl1pPr>
          </a:lstStyle>
          <a:p>
            <a:pPr rtl="1"/>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rettentil.no/fra-bekymring-til-hjelp/a-leve-med-krysskultur" TargetMode="External"/><Relationship Id="rId3" Type="http://schemas.openxmlformats.org/officeDocument/2006/relationships/hyperlink" Target="https://flyktning.net/ressurs/guide-og-app-for-flyktningforeldre-og-e-laeringskurs-for-hjelperne" TargetMode="External"/><Relationship Id="rId7" Type="http://schemas.openxmlformats.org/officeDocument/2006/relationships/hyperlink" Target="https://www.youtube.com/watch?v=-krzA9PbDj0&amp;t=4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kvts.no/flyktning/vanlige-reaksjoner/" TargetMode="External"/><Relationship Id="rId11"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5" Type="http://schemas.openxmlformats.org/officeDocument/2006/relationships/hyperlink" Target="https://flyktning.net/oppfolging/forebygging/foreldreveiledning" TargetMode="External"/><Relationship Id="rId10" Type="http://schemas.openxmlformats.org/officeDocument/2006/relationships/hyperlink" Target="https://www.udir.no/tall-og-forskning/finn-forskning/rapporter/kurspilot-for-ungdom-med-flerkulturell-oppvekst/" TargetMode="External"/><Relationship Id="rId4" Type="http://schemas.openxmlformats.org/officeDocument/2006/relationships/hyperlink" Target="https://flyktning.net/" TargetMode="External"/><Relationship Id="rId9" Type="http://schemas.openxmlformats.org/officeDocument/2006/relationships/hyperlink" Target="https://flexid.no/krysskulturelle-liv/krysskulturelt-foreldresk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33" name="Rectangle 3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sz="800" dirty="0"/>
          </a:p>
        </p:txBody>
      </p:sp>
      <p:grpSp>
        <p:nvGrpSpPr>
          <p:cNvPr id="35" name="Group 3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l" rtl="0"/>
              <a:endParaRPr lang="en-US" dirty="0"/>
            </a:p>
          </p:txBody>
        </p:sp>
        <p:sp>
          <p:nvSpPr>
            <p:cNvPr id="37" name="Freeform: Shape 3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l" rtl="0"/>
              <a:endParaRPr lang="en-US" dirty="0"/>
            </a:p>
          </p:txBody>
        </p:sp>
        <p:sp>
          <p:nvSpPr>
            <p:cNvPr id="38" name="Freeform: Shape 3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l" rtl="0"/>
              <a:endParaRPr lang="en-US" dirty="0"/>
            </a:p>
          </p:txBody>
        </p:sp>
        <p:sp>
          <p:nvSpPr>
            <p:cNvPr id="39" name="Freeform: Shape 3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l" rtl="0"/>
              <a:endParaRPr lang="en-US" dirty="0"/>
            </a:p>
          </p:txBody>
        </p:sp>
      </p:grpSp>
      <p:sp>
        <p:nvSpPr>
          <p:cNvPr id="2" name="Tittel 1"/>
          <p:cNvSpPr>
            <a:spLocks noGrp="1"/>
          </p:cNvSpPr>
          <p:nvPr>
            <p:ph type="ctrTitle"/>
          </p:nvPr>
        </p:nvSpPr>
        <p:spPr>
          <a:xfrm>
            <a:off x="640080" y="1243013"/>
            <a:ext cx="3855720" cy="4371974"/>
          </a:xfrm>
        </p:spPr>
        <p:txBody>
          <a:bodyPr vert="horz" lIns="91440" tIns="45720" rIns="91440" bIns="45720" rtlCol="1" anchor="ctr">
            <a:normAutofit/>
          </a:bodyPr>
          <a:lstStyle/>
          <a:p>
            <a:pPr algn="l" rtl="0"/>
            <a:r>
              <a:rPr lang="rhg" sz="3600" kern="1200" dirty="0">
                <a:solidFill>
                  <a:schemeClr val="tx2"/>
                </a:solidFill>
                <a:latin typeface="+mj-lt"/>
                <a:ea typeface="+mj-ea"/>
                <a:cs typeface="+mj-cs"/>
              </a:rPr>
              <a:t>Mithíng 4</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1" anchor="ctr">
            <a:normAutofit/>
          </a:bodyPr>
          <a:lstStyle/>
          <a:p>
            <a:pPr marL="457200" indent="-228600" algn="l" rtl="0">
              <a:buFont typeface="Arial" panose="020B0604020202020204" pitchFamily="34" charset="0"/>
              <a:buChar char="•"/>
            </a:pPr>
            <a:r>
              <a:rPr lang="rhg" sz="1800" dirty="0">
                <a:solidFill>
                  <a:schemeClr val="tx2"/>
                </a:solidFill>
              </a:rPr>
              <a:t>Maabaf olore peecgoroon</a:t>
            </a:r>
            <a:r>
              <a:rPr lang="en-US" sz="1800" dirty="0">
                <a:solidFill>
                  <a:schemeClr val="tx2"/>
                </a:solidFill>
              </a:rPr>
              <a:t>.</a:t>
            </a:r>
          </a:p>
          <a:p>
            <a:pPr marL="457200" indent="-228600" algn="l" rtl="0">
              <a:buFont typeface="Arial" panose="020B0604020202020204" pitchFamily="34" charset="0"/>
              <a:buChar char="•"/>
            </a:pPr>
            <a:r>
              <a:rPr lang="rhg" sz="1800" dirty="0">
                <a:solidFill>
                  <a:schemeClr val="tx2"/>
                </a:solidFill>
              </a:rPr>
              <a:t>Macthor/buddidouya ololla elom talim dibor dostur (nuth olor zagad)</a:t>
            </a:r>
            <a:r>
              <a:rPr lang="en-US" sz="1800" dirty="0">
                <a:solidFill>
                  <a:schemeClr val="tx2"/>
                </a:solidFill>
              </a:rPr>
              <a:t>.</a:t>
            </a:r>
          </a:p>
          <a:p>
            <a:pPr marL="457200" indent="-228600" algn="l" rtl="0">
              <a:buFont typeface="Arial" panose="020B0604020202020204" pitchFamily="34" charset="0"/>
              <a:buChar char="•"/>
            </a:pPr>
            <a:r>
              <a:rPr lang="rhg" sz="1800" dirty="0">
                <a:solidFill>
                  <a:schemeClr val="tx2"/>
                </a:solidFill>
              </a:rPr>
              <a:t>Górorham</a:t>
            </a:r>
            <a:r>
              <a:rPr lang="en-US" sz="1800" dirty="0">
                <a:solidFill>
                  <a:schemeClr val="tx2"/>
                </a:solidFill>
              </a:rPr>
              <a:t>.</a:t>
            </a:r>
          </a:p>
          <a:p>
            <a:pPr marL="457200" indent="-228600" algn="l" rtl="0">
              <a:buFont typeface="Arial" panose="020B0604020202020204" pitchFamily="34" charset="0"/>
              <a:buChar char="•"/>
            </a:pPr>
            <a:r>
              <a:rPr lang="rhg" sz="1800" dirty="0">
                <a:solidFill>
                  <a:schemeClr val="tx2"/>
                </a:solidFill>
              </a:rPr>
              <a:t>Maabaf ololla ezafi malumat loi wasael okkol.</a:t>
            </a:r>
            <a:endParaRPr lang="en-US" sz="1800" dirty="0">
              <a:solidFill>
                <a:schemeClr val="tx2"/>
              </a:solidFill>
            </a:endParaRPr>
          </a:p>
        </p:txBody>
      </p:sp>
    </p:spTree>
    <p:extLst>
      <p:ext uri="{BB962C8B-B14F-4D97-AF65-F5344CB8AC3E}">
        <p14:creationId xmlns:p14="http://schemas.microsoft.com/office/powerpoint/2010/main" val="341722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B9E21A96-0200-62CD-CEDC-C718F6E050AE}"/>
              </a:ext>
            </a:extLst>
          </p:cNvPr>
          <p:cNvSpPr>
            <a:spLocks noGrp="1"/>
          </p:cNvSpPr>
          <p:nvPr>
            <p:ph type="title"/>
          </p:nvPr>
        </p:nvSpPr>
        <p:spPr>
          <a:xfrm>
            <a:off x="640079" y="325369"/>
            <a:ext cx="4805377" cy="1956841"/>
          </a:xfrm>
        </p:spPr>
        <p:txBody>
          <a:bodyPr vert="horz" lIns="91440" tIns="45720" rIns="91440" bIns="45720" rtlCol="1" anchor="b">
            <a:normAutofit fontScale="90000"/>
          </a:bodyPr>
          <a:lstStyle/>
          <a:p>
            <a:pPr algn="l" rtl="0"/>
            <a:r>
              <a:rPr lang="rhg" sz="4600" dirty="0"/>
              <a:t>Ekzon maabaf hisafe nizore dekbal goroon</a:t>
            </a: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Plassholder for innhold 2">
            <a:extLst>
              <a:ext uri="{FF2B5EF4-FFF2-40B4-BE49-F238E27FC236}">
                <a16:creationId xmlns:a16="http://schemas.microsoft.com/office/drawing/2014/main" id="{EE252C25-2610-DD74-D8E9-5B8661CC324F}"/>
              </a:ext>
            </a:extLst>
          </p:cNvPr>
          <p:cNvSpPr>
            <a:spLocks noGrp="1"/>
          </p:cNvSpPr>
          <p:nvPr>
            <p:ph sz="half" idx="1"/>
          </p:nvPr>
        </p:nvSpPr>
        <p:spPr>
          <a:xfrm>
            <a:off x="640080" y="2872899"/>
            <a:ext cx="4243589" cy="3320668"/>
          </a:xfrm>
        </p:spPr>
        <p:txBody>
          <a:bodyPr vert="horz" lIns="91440" tIns="45720" rIns="91440" bIns="45720" rtlCol="1">
            <a:noAutofit/>
          </a:bodyPr>
          <a:lstStyle/>
          <a:p>
            <a:pPr algn="l" rtl="0">
              <a:lnSpc>
                <a:spcPts val="1800"/>
              </a:lnSpc>
            </a:pPr>
            <a:r>
              <a:rPr lang="rhg" sz="1800" dirty="0"/>
              <a:t>Nizera ar nizor sehet ore ahamiyot dede maabaf olore baicca olottu zorurot ase.</a:t>
            </a:r>
          </a:p>
          <a:p>
            <a:pPr algn="l" rtl="0">
              <a:lnSpc>
                <a:spcPts val="1800"/>
              </a:lnSpc>
            </a:pPr>
            <a:r>
              <a:rPr lang="rhg" sz="1800" dirty="0"/>
              <a:t>Nizor balaiyir uore diyan raka zoruri ciz.</a:t>
            </a:r>
          </a:p>
          <a:p>
            <a:pPr algn="l" rtl="0">
              <a:lnSpc>
                <a:spcPts val="1800"/>
              </a:lnSpc>
            </a:pPr>
            <a:r>
              <a:rPr lang="rhg" sz="1800" dirty="0"/>
              <a:t>Nizor sehet or uore diyan raka zoruri ciz.</a:t>
            </a:r>
          </a:p>
          <a:p>
            <a:pPr algn="l" rtl="0">
              <a:lnSpc>
                <a:spcPts val="1800"/>
              </a:lnSpc>
            </a:pPr>
            <a:r>
              <a:rPr lang="rhg" sz="1800" dirty="0"/>
              <a:t>Ek zuça hisafe onorar rictadarilla thaim neela zoruri ciz.</a:t>
            </a:r>
          </a:p>
          <a:p>
            <a:pPr algn="l" rtl="0">
              <a:lnSpc>
                <a:spcPts val="1800"/>
              </a:lnSpc>
            </a:pPr>
            <a:r>
              <a:rPr lang="rhg" sz="1800" dirty="0"/>
              <a:t>Ekkan bala mon loi cantit takifara zoruri ciz.</a:t>
            </a:r>
          </a:p>
          <a:p>
            <a:pPr algn="l" rtl="0">
              <a:lnSpc>
                <a:spcPts val="1800"/>
              </a:lnSpc>
            </a:pPr>
            <a:r>
              <a:rPr lang="rhg" sz="1800" dirty="0"/>
              <a:t>Hono manuic kamel no!</a:t>
            </a:r>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1" anchor="b">
            <a:normAutofit fontScale="90000"/>
          </a:bodyPr>
          <a:lstStyle/>
          <a:p>
            <a:pPr algn="l" rtl="0"/>
            <a:r>
              <a:rPr lang="rhg" sz="5000" dirty="0"/>
              <a:t>Nizore dekbal goribolla kessú mocuwaraokkol</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1">
            <a:normAutofit/>
          </a:bodyPr>
          <a:lstStyle/>
          <a:p>
            <a:pPr algn="l" rtl="0"/>
            <a:r>
              <a:rPr lang="rhg" sz="2200" dirty="0">
                <a:effectLst/>
              </a:rPr>
              <a:t>Hemayot olla honoekzon loi hotá hoon.</a:t>
            </a:r>
            <a:endParaRPr lang="en-US" sz="2200" dirty="0"/>
          </a:p>
          <a:p>
            <a:pPr algn="l" rtl="0"/>
            <a:r>
              <a:rPr lang="rhg" sz="2200" dirty="0">
                <a:effectLst/>
              </a:rPr>
              <a:t>Hashormo okkol loi lagi takoon.</a:t>
            </a:r>
            <a:endParaRPr lang="en-US" sz="2200" dirty="0"/>
          </a:p>
          <a:p>
            <a:pPr algn="l" rtl="0"/>
            <a:r>
              <a:rPr lang="rhg" sz="2200" dirty="0">
                <a:effectLst/>
              </a:rPr>
              <a:t> Ruthin/thaim thebol mozin soibolla </a:t>
            </a:r>
            <a:r>
              <a:rPr lang="rhg" sz="2200" dirty="0"/>
              <a:t>k</a:t>
            </a:r>
            <a:r>
              <a:rPr lang="rhg" sz="2200" dirty="0">
                <a:effectLst/>
              </a:rPr>
              <a:t>ucic goroon.</a:t>
            </a:r>
            <a:endParaRPr lang="en-US" sz="2200" dirty="0"/>
          </a:p>
          <a:p>
            <a:pPr algn="l" rtl="0"/>
            <a:r>
              <a:rPr lang="rhg" sz="2200" dirty="0">
                <a:effectLst/>
              </a:rPr>
              <a:t>Dhaiari lekoon.</a:t>
            </a:r>
            <a:endParaRPr lang="en-US" sz="2200" dirty="0"/>
          </a:p>
          <a:p>
            <a:pPr algn="l" rtl="0"/>
            <a:r>
              <a:rPr lang="rhg" sz="2200" dirty="0"/>
              <a:t>Dini yato ruhani worjis ar hashormo olot hissa loon.</a:t>
            </a:r>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1" anchor="b">
            <a:normAutofit fontScale="90000"/>
          </a:bodyPr>
          <a:lstStyle/>
          <a:p>
            <a:pPr algn="l" rtl="0"/>
            <a:r>
              <a:rPr lang="rhg" sz="5000" dirty="0"/>
              <a:t>Nizore dekbal goribolla kessú mocuwaraokkol</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1">
            <a:normAutofit lnSpcReduction="10000"/>
          </a:bodyPr>
          <a:lstStyle/>
          <a:p>
            <a:pPr algn="l" rtl="0"/>
            <a:r>
              <a:rPr lang="rhg" sz="1900" dirty="0">
                <a:effectLst/>
              </a:rPr>
              <a:t>Nizammari takar hekmoti amol okkol, mesál hisafe niacthanor worjis ar threnin/lorasora okkol goroon.</a:t>
            </a:r>
            <a:endParaRPr lang="en-US" sz="1900" dirty="0"/>
          </a:p>
          <a:p>
            <a:pPr algn="l" rtl="0"/>
            <a:r>
              <a:rPr lang="rhg" sz="1900" dirty="0">
                <a:effectLst/>
              </a:rPr>
              <a:t>Age ham ot aicce hoi one ehesas goijjode hekmoti amol okkol ore nokolgori estemal goroon.</a:t>
            </a:r>
            <a:endParaRPr lang="en-US" sz="1900" dirty="0"/>
          </a:p>
          <a:p>
            <a:pPr algn="l" rtl="0"/>
            <a:r>
              <a:rPr lang="rhg" sz="1900" dirty="0">
                <a:effectLst/>
              </a:rPr>
              <a:t>Frecan yato guccá goroon oilde kudurotir ciz bouli one nizore hoiyoon.</a:t>
            </a:r>
            <a:endParaRPr lang="en-US" sz="1900" dirty="0"/>
          </a:p>
          <a:p>
            <a:pPr algn="l" rtl="0"/>
            <a:r>
              <a:rPr lang="rhg" sz="1900" dirty="0">
                <a:effectLst/>
              </a:rPr>
              <a:t>Onottu harigiyoide cantir yiadgari olore monot goroon.</a:t>
            </a:r>
            <a:endParaRPr lang="en-US" sz="1900" dirty="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8FC1CE3A-E08C-EF27-A459-AE1FB3F9116C}"/>
              </a:ext>
            </a:extLst>
          </p:cNvPr>
          <p:cNvSpPr>
            <a:spLocks noGrp="1"/>
          </p:cNvSpPr>
          <p:nvPr>
            <p:ph type="title"/>
          </p:nvPr>
        </p:nvSpPr>
        <p:spPr>
          <a:xfrm>
            <a:off x="461913" y="362536"/>
            <a:ext cx="4788816" cy="1956841"/>
          </a:xfrm>
        </p:spPr>
        <p:txBody>
          <a:bodyPr vert="horz" lIns="91440" tIns="45720" rIns="91440" bIns="45720" rtlCol="1" anchor="b">
            <a:normAutofit/>
          </a:bodyPr>
          <a:lstStyle/>
          <a:p>
            <a:pPr algn="l" rtl="0"/>
            <a:r>
              <a:rPr lang="rhg" sz="5400" dirty="0"/>
              <a:t>Zura gour goroon</a:t>
            </a:r>
          </a:p>
        </p:txBody>
      </p:sp>
      <p:sp>
        <p:nvSpPr>
          <p:cNvPr id="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Plassholder for innhold 2">
            <a:extLst>
              <a:ext uri="{FF2B5EF4-FFF2-40B4-BE49-F238E27FC236}">
                <a16:creationId xmlns:a16="http://schemas.microsoft.com/office/drawing/2014/main" id="{7B6F954A-B98B-A1F0-F5CE-D1D7ADD0E77F}"/>
              </a:ext>
            </a:extLst>
          </p:cNvPr>
          <p:cNvSpPr>
            <a:spLocks noGrp="1"/>
          </p:cNvSpPr>
          <p:nvPr>
            <p:ph sz="half" idx="1"/>
          </p:nvPr>
        </p:nvSpPr>
        <p:spPr>
          <a:xfrm>
            <a:off x="640080" y="2872899"/>
            <a:ext cx="4243589" cy="3320668"/>
          </a:xfrm>
        </p:spPr>
        <p:txBody>
          <a:bodyPr vert="horz" lIns="91440" tIns="45720" rIns="91440" bIns="45720" rtlCol="1">
            <a:normAutofit/>
          </a:bodyPr>
          <a:lstStyle/>
          <a:p>
            <a:pPr algn="l" rtl="0"/>
            <a:r>
              <a:rPr lang="rhg" sz="2200" dirty="0"/>
              <a:t>Ekzon maabaf hisafe fottidinna zindegit bala goribolla añttu ki zorurot ase?</a:t>
            </a:r>
          </a:p>
          <a:p>
            <a:pPr algn="l" rtl="0"/>
            <a:r>
              <a:rPr lang="rhg" sz="2200" dirty="0"/>
              <a:t>Hemayoti torikat añttu ki zorurot ase?</a:t>
            </a:r>
          </a:p>
          <a:p>
            <a:pPr algn="l" rtl="0"/>
            <a:r>
              <a:rPr lang="rhg" sz="2200" dirty="0"/>
              <a:t>Mumkin asede sobse beetor torika loi kibafe añi nizor kiyal raki fariyoum?</a:t>
            </a:r>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DD57EE63-F5AC-26DE-78DD-7334A44A1AF6}"/>
              </a:ext>
            </a:extLst>
          </p:cNvPr>
          <p:cNvSpPr>
            <a:spLocks noGrp="1"/>
          </p:cNvSpPr>
          <p:nvPr>
            <p:ph type="title"/>
          </p:nvPr>
        </p:nvSpPr>
        <p:spPr>
          <a:xfrm>
            <a:off x="575035" y="362536"/>
            <a:ext cx="4243590" cy="1956841"/>
          </a:xfrm>
        </p:spPr>
        <p:txBody>
          <a:bodyPr vert="horz" lIns="91440" tIns="45720" rIns="91440" bIns="45720" rtlCol="1" anchor="b">
            <a:normAutofit/>
          </a:bodyPr>
          <a:lstStyle/>
          <a:p>
            <a:pPr algn="l" rtl="0"/>
            <a:r>
              <a:rPr lang="rhg" sz="5000" dirty="0"/>
              <a:t>Hulasa </a:t>
            </a:r>
            <a:r>
              <a:rPr lang="en-US" sz="5000" dirty="0"/>
              <a:t>–</a:t>
            </a:r>
            <a:r>
              <a:rPr lang="rhg" sz="5000" dirty="0"/>
              <a:t> </a:t>
            </a:r>
            <a:br>
              <a:rPr lang="en-US" sz="5000" dirty="0"/>
            </a:br>
            <a:r>
              <a:rPr lang="rhg" sz="5000" dirty="0"/>
              <a:t>gour goroon</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Plassholder for innhold 2">
            <a:extLst>
              <a:ext uri="{FF2B5EF4-FFF2-40B4-BE49-F238E27FC236}">
                <a16:creationId xmlns:a16="http://schemas.microsoft.com/office/drawing/2014/main" id="{BD98DF69-7A36-D503-F28E-A4A040B79E40}"/>
              </a:ext>
            </a:extLst>
          </p:cNvPr>
          <p:cNvSpPr>
            <a:spLocks noGrp="1"/>
          </p:cNvSpPr>
          <p:nvPr>
            <p:ph sz="half" idx="1"/>
          </p:nvPr>
        </p:nvSpPr>
        <p:spPr>
          <a:xfrm>
            <a:off x="640080" y="2872899"/>
            <a:ext cx="4243589" cy="3320668"/>
          </a:xfrm>
        </p:spPr>
        <p:txBody>
          <a:bodyPr vert="horz" lIns="91440" tIns="45720" rIns="91440" bIns="45720" rtlCol="1">
            <a:normAutofit lnSpcReduction="10000"/>
          </a:bodyPr>
          <a:lstStyle/>
          <a:p>
            <a:pPr algn="l" rtl="0"/>
            <a:r>
              <a:rPr lang="rhg" sz="2200" dirty="0"/>
              <a:t>Kous ibat kibafe hissa loiyo?</a:t>
            </a:r>
          </a:p>
          <a:p>
            <a:pPr algn="l" rtl="0"/>
            <a:r>
              <a:rPr lang="rhg" sz="2200" dirty="0"/>
              <a:t>One noiya kessú hasel goizzone?</a:t>
            </a:r>
          </a:p>
          <a:p>
            <a:pPr algn="l" rtl="0"/>
            <a:r>
              <a:rPr lang="rhg" sz="2200" dirty="0"/>
              <a:t>Onottu zorurot ase hoi mehesus gorode indhilla zehono ciz eçe añra alusona nogoride asene?</a:t>
            </a:r>
          </a:p>
          <a:p>
            <a:pPr algn="l" rtl="0"/>
            <a:r>
              <a:rPr lang="rhg" sz="2200" dirty="0"/>
              <a:t>Maabaf or hedayoti gurup uggwat hissa loibolla zorurot ase hoi one mehesus gorone?</a:t>
            </a:r>
          </a:p>
          <a:p>
            <a:pPr algn="l" rtl="0"/>
            <a:endParaRPr lang="en-US" sz="2200" dirty="0"/>
          </a:p>
        </p:txBody>
      </p:sp>
      <p:pic>
        <p:nvPicPr>
          <p:cNvPr id="10" name="Plassholder for innhold 9" descr="Et bilde som inneholder klær, sko, jeans, person&#10;&#10;Automatisk generert beskrivelse">
            <a:extLst>
              <a:ext uri="{FF2B5EF4-FFF2-40B4-BE49-F238E27FC236}">
                <a16:creationId xmlns:a16="http://schemas.microsoft.com/office/drawing/2014/main"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tel 1">
            <a:extLst>
              <a:ext uri="{FF2B5EF4-FFF2-40B4-BE49-F238E27FC236}">
                <a16:creationId xmlns:a16="http://schemas.microsoft.com/office/drawing/2014/main" id="{21CC3608-5F42-96C7-2DCF-2AFB074B41D0}"/>
              </a:ext>
            </a:extLst>
          </p:cNvPr>
          <p:cNvSpPr>
            <a:spLocks noGrp="1"/>
          </p:cNvSpPr>
          <p:nvPr>
            <p:ph type="title"/>
          </p:nvPr>
        </p:nvSpPr>
        <p:spPr>
          <a:xfrm>
            <a:off x="640080" y="325369"/>
            <a:ext cx="4368602" cy="1956841"/>
          </a:xfrm>
        </p:spPr>
        <p:txBody>
          <a:bodyPr vert="horz" lIns="91440" tIns="45720" rIns="91440" bIns="45720" rtlCol="1" anchor="b">
            <a:normAutofit/>
          </a:bodyPr>
          <a:lstStyle/>
          <a:p>
            <a:pPr algn="l" rtl="0"/>
            <a:r>
              <a:rPr lang="rhg" sz="5400" dirty="0"/>
              <a:t>Hontu añi modot sai fari?</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 name="Plassholder for innhold 2">
            <a:extLst>
              <a:ext uri="{FF2B5EF4-FFF2-40B4-BE49-F238E27FC236}">
                <a16:creationId xmlns:a16="http://schemas.microsoft.com/office/drawing/2014/main" id="{B5EA5DB4-DE88-D34E-F071-AE4D1DEAB6B7}"/>
              </a:ext>
            </a:extLst>
          </p:cNvPr>
          <p:cNvSpPr>
            <a:spLocks noGrp="1"/>
          </p:cNvSpPr>
          <p:nvPr>
            <p:ph sz="half" idx="1"/>
          </p:nvPr>
        </p:nvSpPr>
        <p:spPr>
          <a:xfrm>
            <a:off x="640080" y="2872899"/>
            <a:ext cx="4243589" cy="3320668"/>
          </a:xfrm>
        </p:spPr>
        <p:txBody>
          <a:bodyPr vert="horz" lIns="91440" tIns="45720" rIns="91440" bIns="45720" rtlCol="1">
            <a:normAutofit fontScale="92500" lnSpcReduction="20000"/>
          </a:bodyPr>
          <a:lstStyle/>
          <a:p>
            <a:pPr algn="l" rtl="0"/>
            <a:r>
              <a:rPr lang="rhg" sz="2400" dirty="0"/>
              <a:t>Municipal initiatives (Munisipal curuwot) peecgorer maabaf or hedayotnama.</a:t>
            </a:r>
            <a:endParaRPr lang="en-US" sz="2400" dirty="0"/>
          </a:p>
          <a:p>
            <a:pPr algn="l" rtl="0"/>
            <a:r>
              <a:rPr lang="rhg" sz="2400" dirty="0"/>
              <a:t>Onottu mockil odde ciz olor babote mocuwara goribolla uggwa zeheni dhakthor yato oinno sewa olor ikka hawala goribolla uggwa dhakthor.</a:t>
            </a:r>
            <a:endParaRPr lang="en-US" sz="2400" dirty="0"/>
          </a:p>
          <a:p>
            <a:pPr algn="l" rtl="0"/>
            <a:r>
              <a:rPr lang="rhg" sz="2400" dirty="0"/>
              <a:t>Femili balaiyir ofís.</a:t>
            </a:r>
            <a:endParaRPr lang="en-US" sz="2400" dirty="0"/>
          </a:p>
          <a:p>
            <a:pPr algn="l" rtl="0"/>
            <a:r>
              <a:rPr lang="rhg" sz="2400" dirty="0"/>
              <a:t>Municipal (Munisipa</a:t>
            </a:r>
            <a:r>
              <a:rPr lang="en-US" sz="2400" dirty="0"/>
              <a:t>l</a:t>
            </a:r>
            <a:r>
              <a:rPr lang="rhg" sz="2400" dirty="0"/>
              <a:t>) sewa okkol.</a:t>
            </a:r>
            <a:endParaRPr lang="en-US" sz="2400" dirty="0"/>
          </a:p>
          <a:p>
            <a:pPr algn="l" rtl="0"/>
            <a:endParaRPr lang="en-US" sz="2200" dirty="0"/>
          </a:p>
        </p:txBody>
      </p:sp>
      <p:pic>
        <p:nvPicPr>
          <p:cNvPr id="5" name="Plassholder for innhold 4">
            <a:extLst>
              <a:ext uri="{FF2B5EF4-FFF2-40B4-BE49-F238E27FC236}">
                <a16:creationId xmlns:a16="http://schemas.microsoft.com/office/drawing/2014/main"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1"/>
          <a:lstStyle/>
          <a:p>
            <a:pPr algn="l" rtl="0"/>
            <a:r>
              <a:rPr lang="rhg" dirty="0"/>
              <a:t>Zoruri link ar thíkana okkol</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1"/>
          <a:lstStyle/>
          <a:p>
            <a:pPr algn="l" rtl="0"/>
            <a:r>
              <a:rPr lang="rhg" dirty="0"/>
              <a:t>Foreldrehverdag.no</a:t>
            </a:r>
          </a:p>
          <a:p>
            <a:pPr algn="l" rtl="0"/>
            <a:r>
              <a:rPr lang="rhg" dirty="0"/>
              <a:t>Littsint.no</a:t>
            </a:r>
          </a:p>
          <a:p>
            <a:pPr algn="l" rtl="0"/>
            <a:r>
              <a:rPr lang="rhg" i="1" dirty="0">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rtl="0"/>
              <a:endParaRPr lang="en-US"/>
            </a:p>
          </p:txBody>
        </p:sp>
      </p:grpSp>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a:xfrm>
            <a:off x="640080" y="1243013"/>
            <a:ext cx="3855720" cy="4371974"/>
          </a:xfrm>
        </p:spPr>
        <p:txBody>
          <a:bodyPr rtlCol="1">
            <a:normAutofit/>
          </a:bodyPr>
          <a:lstStyle/>
          <a:p>
            <a:pPr algn="l" rtl="0"/>
            <a:r>
              <a:rPr lang="rhg" sz="3600" dirty="0">
                <a:solidFill>
                  <a:schemeClr val="tx2"/>
                </a:solidFill>
              </a:rPr>
              <a:t>Mithing 4 olla wasael okkol:</a:t>
            </a:r>
          </a:p>
        </p:txBody>
      </p:sp>
      <p:sp>
        <p:nvSpPr>
          <p:cNvPr id="6" name="Rectangle 1">
            <a:extLst>
              <a:ext uri="{FF2B5EF4-FFF2-40B4-BE49-F238E27FC236}">
                <a16:creationId xmlns:a16="http://schemas.microsoft.com/office/drawing/2014/main" id="{BAC4B81F-5AFF-5CB1-92FC-20D004A83EE4}"/>
              </a:ext>
            </a:extLst>
          </p:cNvPr>
          <p:cNvSpPr txBox="1">
            <a:spLocks noGrp="1" noChangeArrowheads="1"/>
          </p:cNvSpPr>
          <p:nvPr>
            <p:ph idx="1"/>
          </p:nvPr>
        </p:nvSpPr>
        <p:spPr bwMode="auto">
          <a:xfrm>
            <a:off x="5805109" y="1450975"/>
            <a:ext cx="6136065" cy="43513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1" anchor="ctr" anchorCtr="0" compatLnSpc="1">
            <a:prstTxWarp prst="textNoShape">
              <a:avLst/>
            </a:prstTxWarp>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eaLnBrk="0" fontAlgn="base" hangingPunct="0">
              <a:spcBef>
                <a:spcPct val="0"/>
              </a:spcBef>
              <a:spcAft>
                <a:spcPts val="600"/>
              </a:spcAft>
              <a:buFontTx/>
              <a:buNone/>
            </a:pPr>
            <a:r>
              <a:rPr lang="rhg" sz="1500" b="1" dirty="0">
                <a:solidFill>
                  <a:schemeClr val="tx2"/>
                </a:solidFill>
                <a:ea typeface="Calibri" panose="020F0502020204030204" pitchFamily="34" charset="0"/>
                <a:cs typeface="Calibri" panose="020F0502020204030204" pitchFamily="34" charset="0"/>
              </a:rPr>
              <a:t>Psykoedukasjon om vanlige reaksjoner på stress, endring, migrasjon og flukt hos barn og voksne:</a:t>
            </a:r>
            <a:endParaRPr lang="nb-NO" altLang="nb-NO" sz="1500" dirty="0">
              <a:solidFill>
                <a:schemeClr val="tx2"/>
              </a:solidFill>
            </a:endParaRPr>
          </a:p>
          <a:p>
            <a:pPr marL="0" indent="0" algn="l" rtl="0" eaLnBrk="0" fontAlgn="base" hangingPunct="0">
              <a:spcBef>
                <a:spcPct val="0"/>
              </a:spcBef>
              <a:spcAft>
                <a:spcPts val="600"/>
              </a:spcAft>
              <a:buFontTx/>
              <a:buNone/>
            </a:pPr>
            <a:r>
              <a:rPr lang="rhg" sz="1500" u="sng" dirty="0">
                <a:solidFill>
                  <a:schemeClr val="tx2"/>
                </a:solidFill>
                <a:ea typeface="Calibri" panose="020F0502020204030204" pitchFamily="34" charset="0"/>
                <a:cs typeface="Calibri" panose="020F0502020204030204" pitchFamily="34" charset="0"/>
              </a:rPr>
              <a:t>- </a:t>
            </a:r>
            <a:r>
              <a:rPr lang="rhg" sz="1500" dirty="0">
                <a:solidFill>
                  <a:schemeClr val="tx2"/>
                </a:solidFill>
                <a:ea typeface="Calibri" panose="020F0502020204030204" pitchFamily="34" charset="0"/>
                <a:cs typeface="Calibri" panose="020F0502020204030204" pitchFamily="34" charset="0"/>
                <a:hlinkClick r:id="rId3"/>
              </a:rPr>
              <a:t>Guide og app til flyktn</a:t>
            </a:r>
            <a:r>
              <a:rPr lang="rhg" sz="1500" u="sng" dirty="0">
                <a:solidFill>
                  <a:schemeClr val="tx2"/>
                </a:solidFill>
                <a:ea typeface="Calibri" panose="020F0502020204030204" pitchFamily="34" charset="0"/>
                <a:cs typeface="Calibri" panose="020F0502020204030204" pitchFamily="34" charset="0"/>
                <a:hlinkClick r:id="rId3"/>
              </a:rPr>
              <a:t>ingeforeldre</a:t>
            </a:r>
            <a:endParaRPr lang="nb-NO" altLang="nb-NO" sz="1500" dirty="0">
              <a:solidFill>
                <a:schemeClr val="tx2"/>
              </a:solidFill>
            </a:endParaRPr>
          </a:p>
          <a:p>
            <a:pPr marL="0" indent="0" algn="l" rtl="0" eaLnBrk="0" fontAlgn="base" hangingPunct="0">
              <a:spcBef>
                <a:spcPct val="0"/>
              </a:spcBef>
              <a:spcAft>
                <a:spcPts val="600"/>
              </a:spcAft>
              <a:buFontTx/>
              <a:buNone/>
            </a:pPr>
            <a:r>
              <a:rPr lang="rhg" sz="1500" u="sng" dirty="0">
                <a:solidFill>
                  <a:schemeClr val="tx2"/>
                </a:solidFill>
                <a:ea typeface="Calibri" panose="020F0502020204030204" pitchFamily="34" charset="0"/>
                <a:cs typeface="Arial" panose="020B0604020202020204" pitchFamily="34" charset="0"/>
              </a:rPr>
              <a:t>-</a:t>
            </a:r>
            <a:r>
              <a:rPr lang="rhg" sz="1500" u="sng" dirty="0">
                <a:solidFill>
                  <a:schemeClr val="tx2"/>
                </a:solidFill>
                <a:ea typeface="Calibri" panose="020F0502020204030204" pitchFamily="34" charset="0"/>
                <a:cs typeface="Arial" panose="020B0604020202020204" pitchFamily="34" charset="0"/>
                <a:hlinkClick r:id="rId4"/>
              </a:rPr>
              <a:t>Flyktning.net</a:t>
            </a:r>
            <a:r>
              <a:rPr lang="rhg" sz="1500" u="sng" dirty="0">
                <a:solidFill>
                  <a:schemeClr val="tx2"/>
                </a:solidFill>
                <a:ea typeface="Calibri" panose="020F0502020204030204" pitchFamily="34" charset="0"/>
                <a:cs typeface="Arial" panose="020B0604020202020204" pitchFamily="34" charset="0"/>
              </a:rPr>
              <a:t>: informasjonen til ansatte som jobber med flyktninger. </a:t>
            </a:r>
          </a:p>
          <a:p>
            <a:pPr marL="0" indent="0" algn="l" rtl="0" eaLnBrk="0" fontAlgn="base" hangingPunct="0">
              <a:spcBef>
                <a:spcPct val="0"/>
              </a:spcBef>
              <a:spcAft>
                <a:spcPts val="600"/>
              </a:spcAft>
              <a:buFontTx/>
              <a:buNone/>
            </a:pPr>
            <a:r>
              <a:rPr lang="rhg" sz="1500" u="sng" dirty="0">
                <a:solidFill>
                  <a:schemeClr val="tx2"/>
                </a:solidFill>
                <a:ea typeface="Calibri" panose="020F0502020204030204" pitchFamily="34" charset="0"/>
                <a:cs typeface="Arial" panose="020B0604020202020204" pitchFamily="34" charset="0"/>
              </a:rPr>
              <a:t>Her finnes en egen temaside om </a:t>
            </a:r>
            <a:r>
              <a:rPr lang="rhg" sz="1500" u="sng" dirty="0">
                <a:solidFill>
                  <a:schemeClr val="tx2"/>
                </a:solidFill>
                <a:ea typeface="Calibri" panose="020F0502020204030204" pitchFamily="34" charset="0"/>
                <a:cs typeface="Arial" panose="020B0604020202020204" pitchFamily="34" charset="0"/>
                <a:hlinkClick r:id="rId5"/>
              </a:rPr>
              <a:t>foreldreveiledning</a:t>
            </a:r>
            <a:r>
              <a:rPr lang="rhg" sz="1500" u="sng" dirty="0">
                <a:solidFill>
                  <a:schemeClr val="tx2"/>
                </a:solidFill>
                <a:ea typeface="Calibri" panose="020F0502020204030204" pitchFamily="34" charset="0"/>
                <a:cs typeface="Arial" panose="020B0604020202020204" pitchFamily="34" charset="0"/>
              </a:rPr>
              <a:t>, psykososial oppfølging, traumereaksjoner etc. </a:t>
            </a:r>
            <a:endParaRPr lang="nb-NO" altLang="nb-NO" sz="1500" dirty="0">
              <a:solidFill>
                <a:schemeClr val="tx2"/>
              </a:solidFill>
            </a:endParaRPr>
          </a:p>
          <a:p>
            <a:pPr marL="0" indent="0" algn="l" rtl="0" eaLnBrk="0" fontAlgn="base" hangingPunct="0">
              <a:spcBef>
                <a:spcPct val="0"/>
              </a:spcBef>
              <a:spcAft>
                <a:spcPts val="600"/>
              </a:spcAft>
              <a:buFontTx/>
              <a:buNone/>
            </a:pPr>
            <a:r>
              <a:rPr lang="rhg" sz="1500" dirty="0">
                <a:solidFill>
                  <a:schemeClr val="tx2"/>
                </a:solidFill>
                <a:ea typeface="Calibri" panose="020F0502020204030204" pitchFamily="34" charset="0"/>
                <a:cs typeface="Arial" panose="020B0604020202020204" pitchFamily="34" charset="0"/>
              </a:rPr>
              <a:t>-</a:t>
            </a:r>
            <a:r>
              <a:rPr lang="rhg" sz="1500" dirty="0">
                <a:solidFill>
                  <a:schemeClr val="tx2"/>
                </a:solidFill>
                <a:ea typeface="Calibri" panose="020F0502020204030204" pitchFamily="34" charset="0"/>
                <a:cs typeface="Arial" panose="020B0604020202020204" pitchFamily="34" charset="0"/>
                <a:hlinkClick r:id="rId6"/>
              </a:rPr>
              <a:t>Vanlige reaksjoner på krig og flukt (NKVTS)</a:t>
            </a:r>
            <a:endParaRPr lang="nb-NO" altLang="nb-NO" sz="1500" dirty="0">
              <a:solidFill>
                <a:schemeClr val="tx2"/>
              </a:solidFill>
            </a:endParaRPr>
          </a:p>
          <a:p>
            <a:pPr marL="0" indent="0" algn="l" rtl="0" eaLnBrk="0" fontAlgn="base" hangingPunct="0">
              <a:spcBef>
                <a:spcPct val="0"/>
              </a:spcBef>
              <a:spcAft>
                <a:spcPts val="600"/>
              </a:spcAft>
              <a:buFontTx/>
              <a:buNone/>
            </a:pPr>
            <a:r>
              <a:rPr lang="rhg" sz="1500" b="1" dirty="0">
                <a:solidFill>
                  <a:schemeClr val="tx2"/>
                </a:solidFill>
                <a:ea typeface="Calibri" panose="020F0502020204030204" pitchFamily="34" charset="0"/>
                <a:cs typeface="Calibri" panose="020F0502020204030204" pitchFamily="34" charset="0"/>
              </a:rPr>
              <a:t>Barnets behov og tilpasning av omsorg til barnets behov i en ny kulturell kontekst:</a:t>
            </a:r>
            <a:endParaRPr lang="nb-NO" altLang="nb-NO" sz="1500" dirty="0">
              <a:solidFill>
                <a:schemeClr val="tx2"/>
              </a:solidFill>
            </a:endParaRPr>
          </a:p>
          <a:p>
            <a:pPr marL="0" indent="0" algn="l" rtl="0" eaLnBrk="0" fontAlgn="base" hangingPunct="0">
              <a:spcBef>
                <a:spcPct val="0"/>
              </a:spcBef>
              <a:spcAft>
                <a:spcPts val="600"/>
              </a:spcAft>
              <a:buFontTx/>
              <a:buNone/>
            </a:pPr>
            <a:r>
              <a:rPr lang="rhg" sz="1500" u="sng" dirty="0">
                <a:solidFill>
                  <a:schemeClr val="tx2"/>
                </a:solidFill>
                <a:ea typeface="Calibri" panose="020F0502020204030204" pitchFamily="34" charset="0"/>
                <a:cs typeface="Calibri" panose="020F0502020204030204" pitchFamily="34" charset="0"/>
              </a:rPr>
              <a:t>-</a:t>
            </a:r>
            <a:r>
              <a:rPr lang="rhg" sz="1500" dirty="0">
                <a:solidFill>
                  <a:schemeClr val="tx2"/>
                </a:solidFill>
                <a:ea typeface="Calibri" panose="020F0502020204030204" pitchFamily="34" charset="0"/>
                <a:cs typeface="Arial" panose="020B0604020202020204" pitchFamily="34" charset="0"/>
                <a:hlinkClick r:id="rId7"/>
              </a:rPr>
              <a:t>Temahefte og film: krysskulturel</a:t>
            </a:r>
            <a:r>
              <a:rPr lang="rhg" sz="1500" dirty="0">
                <a:solidFill>
                  <a:schemeClr val="tx2"/>
                </a:solidFill>
                <a:ea typeface="Calibri" panose="020F0502020204030204" pitchFamily="34" charset="0"/>
                <a:cs typeface="Calibri" panose="020F0502020204030204" pitchFamily="34" charset="0"/>
                <a:hlinkClick r:id="rId7"/>
              </a:rPr>
              <a:t>le barn og un</a:t>
            </a:r>
            <a:r>
              <a:rPr lang="rhg" sz="1500" dirty="0">
                <a:solidFill>
                  <a:schemeClr val="tx2"/>
                </a:solidFill>
                <a:ea typeface="Calibri" panose="020F0502020204030204" pitchFamily="34" charset="0"/>
                <a:cs typeface="Arial" panose="020B0604020202020204" pitchFamily="34" charset="0"/>
                <a:hlinkClick r:id="rId7"/>
              </a:rPr>
              <a:t>ge</a:t>
            </a:r>
            <a:r>
              <a:rPr lang="rhg" sz="1500" dirty="0">
                <a:solidFill>
                  <a:schemeClr val="tx2"/>
                </a:solidFill>
                <a:ea typeface="Calibri" panose="020F0502020204030204" pitchFamily="34" charset="0"/>
                <a:cs typeface="Calibri" panose="020F0502020204030204" pitchFamily="34" charset="0"/>
              </a:rPr>
              <a:t> (Bufetat)</a:t>
            </a:r>
            <a:endParaRPr lang="nb-NO" altLang="nb-NO" sz="1500" dirty="0">
              <a:solidFill>
                <a:schemeClr val="tx2"/>
              </a:solidFill>
            </a:endParaRPr>
          </a:p>
          <a:p>
            <a:pPr marL="0" indent="0" algn="l" rtl="0" eaLnBrk="0" fontAlgn="base" hangingPunct="0">
              <a:spcBef>
                <a:spcPct val="0"/>
              </a:spcBef>
              <a:spcAft>
                <a:spcPts val="600"/>
              </a:spcAft>
              <a:buFontTx/>
              <a:buNone/>
            </a:pPr>
            <a:r>
              <a:rPr lang="rhg" sz="1500" dirty="0">
                <a:solidFill>
                  <a:schemeClr val="tx2"/>
                </a:solidFill>
                <a:ea typeface="Calibri" panose="020F0502020204030204" pitchFamily="34" charset="0"/>
                <a:cs typeface="Arial" panose="020B0604020202020204" pitchFamily="34" charset="0"/>
                <a:hlinkClick r:id="rId8"/>
              </a:rPr>
              <a:t>- </a:t>
            </a:r>
            <a:r>
              <a:rPr lang="rhg" sz="1500" dirty="0">
                <a:solidFill>
                  <a:schemeClr val="tx2"/>
                </a:solidFill>
                <a:ea typeface="Calibri" panose="020F0502020204030204" pitchFamily="34" charset="0"/>
                <a:cs typeface="Calibri" panose="020F0502020204030204" pitchFamily="34" charset="0"/>
                <a:hlinkClick r:id="rId8"/>
              </a:rPr>
              <a:t>Å leve med krysskultur</a:t>
            </a:r>
            <a:r>
              <a:rPr lang="rhg" sz="1500" dirty="0">
                <a:solidFill>
                  <a:schemeClr val="tx2"/>
                </a:solidFill>
                <a:ea typeface="Calibri" panose="020F0502020204030204" pitchFamily="34" charset="0"/>
                <a:cs typeface="Calibri" panose="020F0502020204030204" pitchFamily="34" charset="0"/>
              </a:rPr>
              <a:t> (RVTS)</a:t>
            </a:r>
            <a:endParaRPr lang="nb-NO" altLang="nb-NO" sz="1500" dirty="0">
              <a:solidFill>
                <a:schemeClr val="tx2"/>
              </a:solidFill>
            </a:endParaRPr>
          </a:p>
          <a:p>
            <a:pPr marL="0" indent="0" algn="l" rtl="0" eaLnBrk="0" fontAlgn="base" hangingPunct="0">
              <a:spcBef>
                <a:spcPct val="0"/>
              </a:spcBef>
              <a:spcAft>
                <a:spcPts val="600"/>
              </a:spcAft>
              <a:buFontTx/>
              <a:buNone/>
            </a:pPr>
            <a:r>
              <a:rPr lang="rhg" sz="1500" u="sng" dirty="0">
                <a:solidFill>
                  <a:schemeClr val="tx2"/>
                </a:solidFill>
                <a:ea typeface="Calibri" panose="020F0502020204030204" pitchFamily="34" charset="0"/>
                <a:cs typeface="Calibri" panose="020F0502020204030204" pitchFamily="34" charset="0"/>
              </a:rPr>
              <a:t>-</a:t>
            </a:r>
            <a:r>
              <a:rPr lang="rhg" sz="1500" dirty="0">
                <a:solidFill>
                  <a:schemeClr val="tx2"/>
                </a:solidFill>
                <a:ea typeface="Calibri" panose="020F0502020204030204" pitchFamily="34" charset="0"/>
                <a:cs typeface="Arial" panose="020B0604020202020204" pitchFamily="34" charset="0"/>
                <a:hlinkClick r:id="rId9"/>
              </a:rPr>
              <a:t>Krysskulturelt foreldreskap</a:t>
            </a:r>
            <a:r>
              <a:rPr lang="rhg" sz="1500" dirty="0">
                <a:solidFill>
                  <a:schemeClr val="tx2"/>
                </a:solidFill>
                <a:ea typeface="Calibri" panose="020F0502020204030204" pitchFamily="34" charset="0"/>
                <a:cs typeface="Arial" panose="020B0604020202020204" pitchFamily="34" charset="0"/>
              </a:rPr>
              <a:t> </a:t>
            </a:r>
            <a:r>
              <a:rPr lang="rhg" sz="1500" dirty="0">
                <a:solidFill>
                  <a:schemeClr val="tx2"/>
                </a:solidFill>
                <a:ea typeface="Calibri" panose="020F0502020204030204" pitchFamily="34" charset="0"/>
                <a:cs typeface="Calibri" panose="020F0502020204030204" pitchFamily="34" charset="0"/>
              </a:rPr>
              <a:t>(Flexid)</a:t>
            </a:r>
            <a:endParaRPr lang="nb-NO" altLang="nb-NO" sz="1500" dirty="0">
              <a:solidFill>
                <a:schemeClr val="tx2"/>
              </a:solidFill>
            </a:endParaRPr>
          </a:p>
          <a:p>
            <a:pPr marL="0" indent="0" algn="l" rtl="0" eaLnBrk="0" fontAlgn="base" hangingPunct="0">
              <a:spcBef>
                <a:spcPct val="0"/>
              </a:spcBef>
              <a:spcAft>
                <a:spcPts val="600"/>
              </a:spcAft>
              <a:buFontTx/>
              <a:buNone/>
            </a:pPr>
            <a:r>
              <a:rPr lang="rhg" sz="1500" dirty="0">
                <a:solidFill>
                  <a:schemeClr val="tx2"/>
                </a:solidFill>
                <a:ea typeface="Calibri" panose="020F0502020204030204" pitchFamily="34" charset="0"/>
                <a:cs typeface="Calibri" panose="020F0502020204030204" pitchFamily="34" charset="0"/>
              </a:rPr>
              <a:t>-</a:t>
            </a:r>
            <a:r>
              <a:rPr lang="rhg" sz="1500" dirty="0">
                <a:solidFill>
                  <a:schemeClr val="tx2"/>
                </a:solidFill>
                <a:ea typeface="Calibri" panose="020F0502020204030204" pitchFamily="34" charset="0"/>
                <a:cs typeface="Calibri" panose="020F0502020204030204" pitchFamily="34" charset="0"/>
                <a:hlinkClick r:id="rId10"/>
              </a:rPr>
              <a:t>Krysskulturelle unge og samarbeid mellom skole og hjem</a:t>
            </a:r>
            <a:r>
              <a:rPr lang="rhg" sz="1500" dirty="0">
                <a:solidFill>
                  <a:schemeClr val="tx2"/>
                </a:solidFill>
                <a:ea typeface="Calibri" panose="020F0502020204030204" pitchFamily="34" charset="0"/>
                <a:cs typeface="Calibri" panose="020F0502020204030204" pitchFamily="34" charset="0"/>
              </a:rPr>
              <a:t>  (Udir)</a:t>
            </a:r>
            <a:endParaRPr lang="nb-NO" altLang="nb-NO" sz="1500" dirty="0">
              <a:solidFill>
                <a:schemeClr val="tx2"/>
              </a:solidFill>
            </a:endParaRPr>
          </a:p>
          <a:p>
            <a:pPr marL="0" indent="0" algn="l" rtl="0" eaLnBrk="0" fontAlgn="base" hangingPunct="0">
              <a:spcBef>
                <a:spcPct val="0"/>
              </a:spcBef>
              <a:spcAft>
                <a:spcPts val="600"/>
              </a:spcAft>
              <a:buFontTx/>
              <a:buNone/>
            </a:pPr>
            <a:r>
              <a:rPr lang="rhg" sz="1500" b="1" dirty="0">
                <a:solidFill>
                  <a:schemeClr val="tx2"/>
                </a:solidFill>
                <a:ea typeface="Calibri" panose="020F0502020204030204" pitchFamily="34" charset="0"/>
                <a:cs typeface="Calibri" panose="020F0502020204030204" pitchFamily="34" charset="0"/>
              </a:rPr>
              <a:t>Positiv utvikling av det følelsesmessige forholdet mellom omsorgsgiver og barnet:</a:t>
            </a:r>
            <a:endParaRPr lang="nb-NO" altLang="nb-NO" sz="1500" dirty="0">
              <a:solidFill>
                <a:schemeClr val="tx2"/>
              </a:solidFill>
            </a:endParaRPr>
          </a:p>
          <a:p>
            <a:pPr marL="0" indent="0" algn="l" rtl="0" eaLnBrk="0" fontAlgn="base" hangingPunct="0">
              <a:spcBef>
                <a:spcPct val="0"/>
              </a:spcBef>
              <a:spcAft>
                <a:spcPts val="600"/>
              </a:spcAft>
              <a:buFontTx/>
              <a:buNone/>
            </a:pPr>
            <a:r>
              <a:rPr lang="rhg" sz="1500" dirty="0">
                <a:solidFill>
                  <a:schemeClr val="tx2"/>
                </a:solidFill>
                <a:ea typeface="Calibri" panose="020F0502020204030204" pitchFamily="34" charset="0"/>
                <a:cs typeface="Calibri" panose="020F0502020204030204" pitchFamily="34" charset="0"/>
              </a:rPr>
              <a:t>-</a:t>
            </a:r>
            <a:r>
              <a:rPr lang="rhg" sz="1500" dirty="0">
                <a:solidFill>
                  <a:schemeClr val="tx2"/>
                </a:solidFill>
                <a:ea typeface="Calibri" panose="020F0502020204030204" pitchFamily="34" charset="0"/>
                <a:cs typeface="Calibri" panose="020F0502020204030204" pitchFamily="34" charset="0"/>
                <a:hlinkClick r:id="rId11"/>
              </a:rPr>
              <a:t>Foreldrehverdag – trygge råd til deg med barn</a:t>
            </a:r>
            <a:r>
              <a:rPr lang="rhg" sz="1500" dirty="0">
                <a:solidFill>
                  <a:schemeClr val="tx2"/>
                </a:solidFill>
                <a:ea typeface="Calibri" panose="020F0502020204030204" pitchFamily="34" charset="0"/>
                <a:cs typeface="Calibri" panose="020F0502020204030204" pitchFamily="34" charset="0"/>
              </a:rPr>
              <a:t> (Bufdir)</a:t>
            </a:r>
            <a:endParaRPr lang="nb-NO" altLang="nb-NO" sz="1500" dirty="0">
              <a:solidFill>
                <a:schemeClr val="tx2"/>
              </a:solidFill>
            </a:endParaRPr>
          </a:p>
        </p:txBody>
      </p:sp>
    </p:spTree>
    <p:extLst>
      <p:ext uri="{BB962C8B-B14F-4D97-AF65-F5344CB8AC3E}">
        <p14:creationId xmlns:p14="http://schemas.microsoft.com/office/powerpoint/2010/main" val="145791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pic>
        <p:nvPicPr>
          <p:cNvPr id="5" name="Plassholder for innhold 4" descr="Et bilde som inneholder klær, sko, person, anime&#10;&#10;Automatisk generert beskrivelse">
            <a:extLst>
              <a:ext uri="{FF2B5EF4-FFF2-40B4-BE49-F238E27FC236}">
                <a16:creationId xmlns:a16="http://schemas.microsoft.com/office/drawing/2014/main" id="{69057CA5-460B-17D4-3003-A75CE47D44B2}"/>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ittel 1">
            <a:extLst>
              <a:ext uri="{FF2B5EF4-FFF2-40B4-BE49-F238E27FC236}">
                <a16:creationId xmlns:a16="http://schemas.microsoft.com/office/drawing/2014/main" id="{DC65E680-9110-FB54-F37A-E647B9B24A2F}"/>
              </a:ext>
            </a:extLst>
          </p:cNvPr>
          <p:cNvSpPr>
            <a:spLocks noGrp="1"/>
          </p:cNvSpPr>
          <p:nvPr>
            <p:ph type="title"/>
          </p:nvPr>
        </p:nvSpPr>
        <p:spPr>
          <a:xfrm>
            <a:off x="838200" y="365125"/>
            <a:ext cx="3822189" cy="1899912"/>
          </a:xfrm>
        </p:spPr>
        <p:txBody>
          <a:bodyPr vert="horz" lIns="91440" tIns="45720" rIns="91440" bIns="45720" rtlCol="1" anchor="ctr">
            <a:normAutofit/>
          </a:bodyPr>
          <a:lstStyle/>
          <a:p>
            <a:pPr algn="l" rtl="0"/>
            <a:r>
              <a:rPr lang="rhg" sz="4000" dirty="0"/>
              <a:t>Aijjar ejendha</a:t>
            </a:r>
          </a:p>
        </p:txBody>
      </p:sp>
      <p:sp>
        <p:nvSpPr>
          <p:cNvPr id="3" name="Plassholder for innhold 2">
            <a:extLst>
              <a:ext uri="{FF2B5EF4-FFF2-40B4-BE49-F238E27FC236}">
                <a16:creationId xmlns:a16="http://schemas.microsoft.com/office/drawing/2014/main" id="{67891C5C-8CEA-9F8F-CBB1-0FC5498B63E6}"/>
              </a:ext>
            </a:extLst>
          </p:cNvPr>
          <p:cNvSpPr>
            <a:spLocks noGrp="1"/>
          </p:cNvSpPr>
          <p:nvPr>
            <p:ph sz="half" idx="1"/>
          </p:nvPr>
        </p:nvSpPr>
        <p:spPr>
          <a:xfrm>
            <a:off x="838200" y="2434201"/>
            <a:ext cx="3822189" cy="3742762"/>
          </a:xfrm>
        </p:spPr>
        <p:txBody>
          <a:bodyPr vert="horz" lIns="91440" tIns="45720" rIns="91440" bIns="45720" rtlCol="1">
            <a:normAutofit/>
          </a:bodyPr>
          <a:lstStyle/>
          <a:p>
            <a:pPr algn="l" rtl="0"/>
            <a:r>
              <a:rPr lang="rhg" sz="2000" dirty="0"/>
              <a:t>Górorham</a:t>
            </a:r>
            <a:r>
              <a:rPr lang="en-US" sz="2000" dirty="0"/>
              <a:t>.</a:t>
            </a:r>
            <a:r>
              <a:rPr lang="rhg" sz="2000" dirty="0"/>
              <a:t> </a:t>
            </a:r>
            <a:endParaRPr lang="en-US" sz="2000" dirty="0"/>
          </a:p>
          <a:p>
            <a:pPr algn="l" rtl="0"/>
            <a:r>
              <a:rPr lang="rhg" sz="2000" dirty="0"/>
              <a:t>Ekkan gom, housela-afzayi suwal-juwab goroon.</a:t>
            </a:r>
            <a:endParaRPr lang="en-US" sz="2000" dirty="0"/>
          </a:p>
          <a:p>
            <a:pPr algn="l" rtl="0"/>
            <a:r>
              <a:rPr lang="rhg" sz="2000" dirty="0"/>
              <a:t>Gíra thikgoroon.</a:t>
            </a:r>
            <a:endParaRPr lang="en-US" sz="2000" dirty="0"/>
          </a:p>
          <a:p>
            <a:pPr algn="l" rtl="0"/>
            <a:r>
              <a:rPr lang="rhg" sz="2000" dirty="0"/>
              <a:t>Zati-dekbal.</a:t>
            </a:r>
            <a:endParaRPr lang="en-US" sz="2000" dirty="0"/>
          </a:p>
          <a:p>
            <a:pPr algn="l" rtl="0"/>
            <a:endParaRPr lang="en-US" sz="2000" dirty="0"/>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ittel 1">
            <a:extLst>
              <a:ext uri="{FF2B5EF4-FFF2-40B4-BE49-F238E27FC236}">
                <a16:creationId xmlns:a16="http://schemas.microsoft.com/office/drawing/2014/main" id="{53D42C09-6567-143E-1F1B-8340B7C8FA24}"/>
              </a:ext>
            </a:extLst>
          </p:cNvPr>
          <p:cNvSpPr>
            <a:spLocks noGrp="1"/>
          </p:cNvSpPr>
          <p:nvPr>
            <p:ph type="title"/>
          </p:nvPr>
        </p:nvSpPr>
        <p:spPr>
          <a:xfrm>
            <a:off x="640080" y="325369"/>
            <a:ext cx="4368602" cy="1956841"/>
          </a:xfrm>
        </p:spPr>
        <p:txBody>
          <a:bodyPr vert="horz" lIns="91440" tIns="45720" rIns="91440" bIns="45720" rtlCol="1" anchor="b">
            <a:normAutofit/>
          </a:bodyPr>
          <a:lstStyle/>
          <a:p>
            <a:pPr algn="l" rtl="0"/>
            <a:r>
              <a:rPr lang="rhg" sz="4600" dirty="0"/>
              <a:t>Aheri thaim ottu górorham</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4" name="Plassholder for innhold 3">
            <a:extLst>
              <a:ext uri="{FF2B5EF4-FFF2-40B4-BE49-F238E27FC236}">
                <a16:creationId xmlns:a16="http://schemas.microsoft.com/office/drawing/2014/main" id="{B3743834-5B7F-68B6-8300-CA07B7378012}"/>
              </a:ext>
            </a:extLst>
          </p:cNvPr>
          <p:cNvSpPr>
            <a:spLocks noGrp="1"/>
          </p:cNvSpPr>
          <p:nvPr>
            <p:ph sz="half" idx="2"/>
          </p:nvPr>
        </p:nvSpPr>
        <p:spPr>
          <a:xfrm>
            <a:off x="640080" y="2872899"/>
            <a:ext cx="4243589" cy="3320668"/>
          </a:xfrm>
        </p:spPr>
        <p:txBody>
          <a:bodyPr vert="horz" lIns="91440" tIns="45720" rIns="91440" bIns="45720" rtlCol="1">
            <a:normAutofit/>
          </a:bodyPr>
          <a:lstStyle/>
          <a:p>
            <a:pPr algn="l" rtl="0"/>
            <a:endParaRPr lang="en-US" sz="2200" dirty="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ittel 1">
            <a:extLst>
              <a:ext uri="{FF2B5EF4-FFF2-40B4-BE49-F238E27FC236}">
                <a16:creationId xmlns:a16="http://schemas.microsoft.com/office/drawing/2014/main" id="{AA4ACDA3-BF8A-BA02-51DE-A18B4CFE4F1D}"/>
              </a:ext>
            </a:extLst>
          </p:cNvPr>
          <p:cNvSpPr>
            <a:spLocks noGrp="1"/>
          </p:cNvSpPr>
          <p:nvPr>
            <p:ph type="title"/>
          </p:nvPr>
        </p:nvSpPr>
        <p:spPr>
          <a:xfrm>
            <a:off x="385010" y="325369"/>
            <a:ext cx="4623671" cy="1956841"/>
          </a:xfrm>
        </p:spPr>
        <p:txBody>
          <a:bodyPr vert="horz" lIns="91440" tIns="45720" rIns="91440" bIns="45720" rtlCol="1" anchor="b">
            <a:normAutofit/>
          </a:bodyPr>
          <a:lstStyle/>
          <a:p>
            <a:pPr algn="l" rtl="0"/>
            <a:r>
              <a:rPr lang="rhg" sz="4200" dirty="0"/>
              <a:t>Ekkan gom, housela-afzayi suwal-juwab goroon</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3" name="Plassholder for innhold 2">
            <a:extLst>
              <a:ext uri="{FF2B5EF4-FFF2-40B4-BE49-F238E27FC236}">
                <a16:creationId xmlns:a16="http://schemas.microsoft.com/office/drawing/2014/main" id="{D42A74D0-839E-3257-5A27-E2422D429B8F}"/>
              </a:ext>
            </a:extLst>
          </p:cNvPr>
          <p:cNvSpPr>
            <a:spLocks noGrp="1"/>
          </p:cNvSpPr>
          <p:nvPr>
            <p:ph sz="half" idx="1"/>
          </p:nvPr>
        </p:nvSpPr>
        <p:spPr>
          <a:xfrm>
            <a:off x="640080" y="2872899"/>
            <a:ext cx="4243589" cy="3320668"/>
          </a:xfrm>
        </p:spPr>
        <p:txBody>
          <a:bodyPr vert="horz" lIns="91440" tIns="45720" rIns="91440" bIns="45720" rtlCol="1">
            <a:normAutofit/>
          </a:bodyPr>
          <a:lstStyle/>
          <a:p>
            <a:pPr marL="0" algn="l" rtl="0"/>
            <a:endParaRPr lang="en-US" sz="2200" dirty="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ittel 1">
            <a:extLst>
              <a:ext uri="{FF2B5EF4-FFF2-40B4-BE49-F238E27FC236}">
                <a16:creationId xmlns:a16="http://schemas.microsoft.com/office/drawing/2014/main" id="{FBB52E63-6C35-B7C9-C687-4BE791AA8D6D}"/>
              </a:ext>
            </a:extLst>
          </p:cNvPr>
          <p:cNvSpPr>
            <a:spLocks noGrp="1"/>
          </p:cNvSpPr>
          <p:nvPr>
            <p:ph type="title"/>
          </p:nvPr>
        </p:nvSpPr>
        <p:spPr>
          <a:xfrm>
            <a:off x="552544" y="548079"/>
            <a:ext cx="4818888" cy="1481328"/>
          </a:xfrm>
        </p:spPr>
        <p:txBody>
          <a:bodyPr vert="horz" lIns="91440" tIns="45720" rIns="91440" bIns="45720" rtlCol="1" anchor="b">
            <a:normAutofit/>
          </a:bodyPr>
          <a:lstStyle/>
          <a:p>
            <a:pPr algn="l" rtl="0"/>
            <a:r>
              <a:rPr lang="rhg" kern="1200" dirty="0">
                <a:solidFill>
                  <a:schemeClr val="tx1"/>
                </a:solidFill>
                <a:latin typeface="+mj-lt"/>
                <a:ea typeface="+mj-ea"/>
                <a:cs typeface="+mj-cs"/>
              </a:rPr>
              <a:t>Gíra thikgoroon</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3" name="Plassholder for innhold 2">
            <a:extLst>
              <a:ext uri="{FF2B5EF4-FFF2-40B4-BE49-F238E27FC236}">
                <a16:creationId xmlns:a16="http://schemas.microsoft.com/office/drawing/2014/main" id="{05CD1C9C-0819-6091-281E-E0ABEC84776D}"/>
              </a:ext>
            </a:extLst>
          </p:cNvPr>
          <p:cNvSpPr>
            <a:spLocks noGrp="1"/>
          </p:cNvSpPr>
          <p:nvPr>
            <p:ph sz="half" idx="1"/>
          </p:nvPr>
        </p:nvSpPr>
        <p:spPr>
          <a:xfrm>
            <a:off x="630936" y="2660904"/>
            <a:ext cx="4818888" cy="3547872"/>
          </a:xfrm>
        </p:spPr>
        <p:txBody>
          <a:bodyPr vert="horz" lIns="91440" tIns="45720" rIns="91440" bIns="45720" rtlCol="1" anchor="t">
            <a:normAutofit/>
          </a:bodyPr>
          <a:lstStyle/>
          <a:p>
            <a:pPr algn="l" rtl="0"/>
            <a:r>
              <a:rPr lang="rhg" sz="2200" dirty="0"/>
              <a:t>One thík goijjode gíra okkol loi baicca ole hámica razi no take.</a:t>
            </a:r>
          </a:p>
          <a:p>
            <a:pPr algn="l" rtl="0"/>
            <a:r>
              <a:rPr lang="rhg" sz="2200" dirty="0"/>
              <a:t>Bout zon ottu Norway et maze “Na” hoibolla, yato onor baicca olor uore hodbondi lagaibolla ejazot nai hoiyore nozoria takit fare.</a:t>
            </a:r>
          </a:p>
          <a:p>
            <a:pPr algn="l" rtl="0"/>
            <a:r>
              <a:rPr lang="rhg" sz="2200" dirty="0"/>
              <a:t>Mamela indhilla noi!</a:t>
            </a:r>
          </a:p>
          <a:p>
            <a:pPr algn="l" rtl="0"/>
            <a:r>
              <a:rPr lang="rhg" sz="2200" dirty="0"/>
              <a:t>Baicca ololla forickar ar akoli gíra okkol zorurot ase.</a:t>
            </a:r>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ittel 1">
            <a:extLst>
              <a:ext uri="{FF2B5EF4-FFF2-40B4-BE49-F238E27FC236}">
                <a16:creationId xmlns:a16="http://schemas.microsoft.com/office/drawing/2014/main" id="{3CCC2CEE-D759-3B95-6C30-002D97FD4D44}"/>
              </a:ext>
            </a:extLst>
          </p:cNvPr>
          <p:cNvSpPr>
            <a:spLocks noGrp="1"/>
          </p:cNvSpPr>
          <p:nvPr>
            <p:ph type="title"/>
          </p:nvPr>
        </p:nvSpPr>
        <p:spPr>
          <a:xfrm>
            <a:off x="496648" y="621792"/>
            <a:ext cx="4818888" cy="1481328"/>
          </a:xfrm>
        </p:spPr>
        <p:txBody>
          <a:bodyPr vert="horz" lIns="91440" tIns="45720" rIns="91440" bIns="45720" rtlCol="1" anchor="b">
            <a:normAutofit/>
          </a:bodyPr>
          <a:lstStyle/>
          <a:p>
            <a:pPr algn="l" rtl="0"/>
            <a:r>
              <a:rPr lang="rhg" kern="1200" dirty="0">
                <a:solidFill>
                  <a:schemeClr val="tx1"/>
                </a:solidFill>
                <a:latin typeface="+mj-lt"/>
                <a:ea typeface="+mj-ea"/>
                <a:cs typeface="+mj-cs"/>
              </a:rPr>
              <a:t>Gíra thikgoroon</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3" name="Plassholder for innhold 2">
            <a:extLst>
              <a:ext uri="{FF2B5EF4-FFF2-40B4-BE49-F238E27FC236}">
                <a16:creationId xmlns:a16="http://schemas.microsoft.com/office/drawing/2014/main" id="{D55D178F-A3C5-C217-DB52-3E5C34C5ADF3}"/>
              </a:ext>
            </a:extLst>
          </p:cNvPr>
          <p:cNvSpPr>
            <a:spLocks noGrp="1"/>
          </p:cNvSpPr>
          <p:nvPr>
            <p:ph sz="half" idx="1"/>
          </p:nvPr>
        </p:nvSpPr>
        <p:spPr>
          <a:xfrm>
            <a:off x="630936" y="2660904"/>
            <a:ext cx="5192348" cy="3547872"/>
          </a:xfrm>
        </p:spPr>
        <p:txBody>
          <a:bodyPr vert="horz" lIns="91440" tIns="45720" rIns="91440" bIns="45720" rtlCol="1" anchor="t">
            <a:noAutofit/>
          </a:bodyPr>
          <a:lstStyle/>
          <a:p>
            <a:pPr algn="l" rtl="0"/>
            <a:r>
              <a:rPr lang="rhg" sz="2200" dirty="0"/>
              <a:t>Baicca e buzit farede gíra okkol thíkgoroon. Haás kessú ciz okkol goribolla itaratuu ejazot kiyalla naide yian wazégoroon.</a:t>
            </a:r>
          </a:p>
          <a:p>
            <a:pPr algn="l" rtl="0"/>
            <a:r>
              <a:rPr lang="rhg" sz="2200" dirty="0"/>
              <a:t>Tarar ektelaf ore hoi dehaibolla baicca re ejazot doon.</a:t>
            </a:r>
          </a:p>
          <a:p>
            <a:pPr algn="l" rtl="0"/>
            <a:r>
              <a:rPr lang="rhg" sz="2200" dirty="0"/>
              <a:t>Nizammari taka, ar baiccar suwal-juwab olore buzibolla amol gori zaiyo -  zodi o taralloi one razi nai. Toile one </a:t>
            </a:r>
            <a:r>
              <a:rPr lang="rhg" sz="2200" i="1" dirty="0"/>
              <a:t>hon harone</a:t>
            </a:r>
            <a:r>
              <a:rPr lang="rhg" sz="2200" dirty="0"/>
              <a:t> “Na” hoito laiggo yian buzibolla baicca ololla arou asan oibou.</a:t>
            </a:r>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itle 1">
            <a:extLst>
              <a:ext uri="{FF2B5EF4-FFF2-40B4-BE49-F238E27FC236}">
                <a16:creationId xmlns:a16="http://schemas.microsoft.com/office/drawing/2014/main" id="{8563708E-AADB-B27B-8357-1E9CE2B4D345}"/>
              </a:ext>
            </a:extLst>
          </p:cNvPr>
          <p:cNvSpPr>
            <a:spLocks noGrp="1"/>
          </p:cNvSpPr>
          <p:nvPr>
            <p:ph type="title"/>
          </p:nvPr>
        </p:nvSpPr>
        <p:spPr>
          <a:xfrm>
            <a:off x="734134" y="649224"/>
            <a:ext cx="4818888" cy="1481328"/>
          </a:xfrm>
        </p:spPr>
        <p:txBody>
          <a:bodyPr vert="horz" lIns="91440" tIns="45720" rIns="91440" bIns="45720" rtlCol="1" anchor="b">
            <a:normAutofit/>
          </a:bodyPr>
          <a:lstStyle/>
          <a:p>
            <a:pPr algn="l" rtl="0"/>
            <a:r>
              <a:rPr lang="rhg" sz="4200" kern="1200" dirty="0">
                <a:solidFill>
                  <a:schemeClr val="tx1"/>
                </a:solidFill>
                <a:latin typeface="+mj-lt"/>
                <a:ea typeface="+mj-ea"/>
                <a:cs typeface="+mj-cs"/>
              </a:rPr>
              <a:t>Gour goroon</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3" name="Content Placeholder 2">
            <a:extLst>
              <a:ext uri="{FF2B5EF4-FFF2-40B4-BE49-F238E27FC236}">
                <a16:creationId xmlns:a16="http://schemas.microsoft.com/office/drawing/2014/main" id="{816C56FC-118C-183E-5A3A-2B864C72E54D}"/>
              </a:ext>
            </a:extLst>
          </p:cNvPr>
          <p:cNvSpPr>
            <a:spLocks noGrp="1"/>
          </p:cNvSpPr>
          <p:nvPr>
            <p:ph sz="half" idx="1"/>
          </p:nvPr>
        </p:nvSpPr>
        <p:spPr>
          <a:xfrm>
            <a:off x="630936" y="2660904"/>
            <a:ext cx="4818888" cy="3547872"/>
          </a:xfrm>
        </p:spPr>
        <p:txBody>
          <a:bodyPr vert="horz" lIns="91440" tIns="45720" rIns="91440" bIns="45720" rtlCol="1" anchor="t">
            <a:normAutofit/>
          </a:bodyPr>
          <a:lstStyle/>
          <a:p>
            <a:pPr marL="342900" algn="l" rtl="0"/>
            <a:endParaRPr lang="en-US" sz="2200" dirty="0"/>
          </a:p>
          <a:p>
            <a:pPr algn="l" rtl="0"/>
            <a:r>
              <a:rPr lang="rhg" sz="2200" dirty="0"/>
              <a:t>Onor górot maze gíra okkol kibafe thík goriba?</a:t>
            </a:r>
          </a:p>
          <a:p>
            <a:pPr algn="l" rtl="0"/>
            <a:r>
              <a:rPr lang="rhg" sz="2200" dirty="0"/>
              <a:t>One gura takite onor maabaf ole estemal goritode torika íin loi onor torika okkol forok neki?</a:t>
            </a:r>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id="{8F48FC98-2312-FE9D-FC5E-CCD5FC53268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97584" y="325369"/>
            <a:ext cx="5008682" cy="1956841"/>
          </a:xfrm>
        </p:spPr>
        <p:txBody>
          <a:bodyPr vert="horz" lIns="91440" tIns="45720" rIns="91440" bIns="45720" rtlCol="1" anchor="b">
            <a:normAutofit/>
          </a:bodyPr>
          <a:lstStyle/>
          <a:p>
            <a:pPr algn="l" rtl="0"/>
            <a:r>
              <a:rPr lang="rhg" sz="5400" dirty="0"/>
              <a:t>Maabaf bonoon</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4" name="Plassholder for innhold 3">
            <a:extLst>
              <a:ext uri="{FF2B5EF4-FFF2-40B4-BE49-F238E27FC236}">
                <a16:creationId xmlns:a16="http://schemas.microsoft.com/office/drawing/2014/main" id="{7C5B4C62-34B1-D05A-C95B-13C3C6DA995C}"/>
              </a:ext>
            </a:extLst>
          </p:cNvPr>
          <p:cNvSpPr>
            <a:spLocks noGrp="1"/>
          </p:cNvSpPr>
          <p:nvPr>
            <p:ph sz="half" idx="1"/>
          </p:nvPr>
        </p:nvSpPr>
        <p:spPr>
          <a:xfrm>
            <a:off x="640080" y="2872899"/>
            <a:ext cx="4384204" cy="3320668"/>
          </a:xfrm>
        </p:spPr>
        <p:txBody>
          <a:bodyPr vert="horz" lIns="91440" tIns="45720" rIns="91440" bIns="45720" rtlCol="1">
            <a:normAutofit fontScale="92500" lnSpcReduction="20000"/>
          </a:bodyPr>
          <a:lstStyle/>
          <a:p>
            <a:pPr algn="l" rtl="0"/>
            <a:r>
              <a:rPr lang="rhg" sz="2200" dirty="0"/>
              <a:t>Onor zindigir sobse aham ar beetor ciz olot maze maabaf bonoon oilde ekkan oit fare.</a:t>
            </a:r>
          </a:p>
          <a:p>
            <a:pPr algn="l" rtl="0"/>
            <a:r>
              <a:rPr lang="rhg" sz="2200" dirty="0"/>
              <a:t>Kintu, kessú thaim olot yian mockil ar mayusir haron oit fare.</a:t>
            </a:r>
          </a:p>
          <a:p>
            <a:pPr algn="l" rtl="0"/>
            <a:r>
              <a:rPr lang="rhg" sz="2200" dirty="0"/>
              <a:t>Zehon añra sab ot takile yato mamela mockil ot forigile, añrattu toitta tiagoraibolla zorurot oitfare íinore: 	</a:t>
            </a:r>
            <a:br>
              <a:rPr lang="en-US" sz="2200" dirty="0"/>
            </a:br>
            <a:r>
              <a:rPr lang="rhg" sz="2200" dirty="0"/>
              <a:t>              - Nizor josbat olore pabondi</a:t>
            </a:r>
            <a:r>
              <a:rPr lang="en-US" sz="2200" dirty="0"/>
              <a:t>    </a:t>
            </a:r>
            <a:r>
              <a:rPr lang="rhg" sz="2200" dirty="0"/>
              <a:t>lagoon</a:t>
            </a:r>
          </a:p>
          <a:p>
            <a:pPr marL="0" indent="0" algn="l" rtl="0">
              <a:buNone/>
            </a:pPr>
            <a:r>
              <a:rPr lang="rhg" sz="2200" dirty="0"/>
              <a:t>	-  Baicca loi talukat goroon</a:t>
            </a:r>
          </a:p>
          <a:p>
            <a:pPr marL="0" indent="0" algn="l" rtl="0">
              <a:buNone/>
            </a:pPr>
            <a:endParaRPr lang="en-US" sz="2200" dirty="0"/>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2" name="Title 1">
            <a:extLst>
              <a:ext uri="{FF2B5EF4-FFF2-40B4-BE49-F238E27FC236}">
                <a16:creationId xmlns:a16="http://schemas.microsoft.com/office/drawing/2014/main" id="{36495121-2CCA-5549-9631-87DB904B3E07}"/>
              </a:ext>
            </a:extLst>
          </p:cNvPr>
          <p:cNvSpPr>
            <a:spLocks noGrp="1"/>
          </p:cNvSpPr>
          <p:nvPr>
            <p:ph type="title"/>
          </p:nvPr>
        </p:nvSpPr>
        <p:spPr>
          <a:xfrm>
            <a:off x="411480" y="987552"/>
            <a:ext cx="4485861" cy="1088136"/>
          </a:xfrm>
        </p:spPr>
        <p:txBody>
          <a:bodyPr vert="horz" lIns="91440" tIns="45720" rIns="91440" bIns="45720" rtlCol="1" anchor="b">
            <a:normAutofit/>
          </a:bodyPr>
          <a:lstStyle/>
          <a:p>
            <a:pPr algn="l" rtl="0"/>
            <a:r>
              <a:rPr lang="rhg" sz="3400" dirty="0"/>
              <a:t>Maabaf bonoon</a:t>
            </a:r>
          </a:p>
        </p:txBody>
      </p:sp>
      <p:sp>
        <p:nvSpPr>
          <p:cNvPr id="20" name="Rectangle 1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56966-E890-E981-BD29-73AD3ADB1EA6}"/>
              </a:ext>
            </a:extLst>
          </p:cNvPr>
          <p:cNvSpPr>
            <a:spLocks noGrp="1"/>
          </p:cNvSpPr>
          <p:nvPr>
            <p:ph sz="half" idx="1"/>
          </p:nvPr>
        </p:nvSpPr>
        <p:spPr>
          <a:xfrm>
            <a:off x="411479" y="2688336"/>
            <a:ext cx="4498848" cy="3584448"/>
          </a:xfrm>
        </p:spPr>
        <p:txBody>
          <a:bodyPr vert="horz" lIns="91440" tIns="45720" rIns="91440" bIns="45720" rtlCol="1" anchor="t">
            <a:normAutofit/>
          </a:bodyPr>
          <a:lstStyle/>
          <a:p>
            <a:pPr algn="l" rtl="0"/>
            <a:r>
              <a:rPr lang="rhg" sz="1800" dirty="0"/>
              <a:t>Ekzon maabaf hisafe, one oibade baiccar zibon ot sobse aham manuic.</a:t>
            </a:r>
          </a:p>
          <a:p>
            <a:pPr algn="l" rtl="0"/>
            <a:r>
              <a:rPr lang="rhg" sz="1800" dirty="0"/>
              <a:t>Maabaf olottu bout dhoilla ciz okkol zorurot oit fare:</a:t>
            </a:r>
          </a:p>
          <a:p>
            <a:pPr lvl="1" algn="l" rtl="0"/>
            <a:r>
              <a:rPr lang="rhg" sz="1800" dirty="0"/>
              <a:t>Kessúttu amoli hemayot zorurot o</a:t>
            </a:r>
          </a:p>
          <a:p>
            <a:pPr lvl="1" algn="l" rtl="0"/>
            <a:r>
              <a:rPr lang="rhg" sz="1800" dirty="0"/>
              <a:t>Kessúttu nizerar butore ciz olore tuwai neelaibor zorurot o</a:t>
            </a:r>
            <a:endParaRPr lang="nb-NO" sz="1800" dirty="0"/>
          </a:p>
          <a:p>
            <a:pPr lvl="1" algn="l" rtl="0"/>
            <a:r>
              <a:rPr lang="rhg" sz="1800" dirty="0"/>
              <a:t>Kessúttu mocuwara loibor solahiyot zorurot o</a:t>
            </a:r>
            <a:endParaRPr lang="nb-NO" sz="1800" dirty="0"/>
          </a:p>
          <a:p>
            <a:pPr algn="l" rtl="0"/>
            <a:endParaRPr lang="en-US" sz="1800" dirty="0"/>
          </a:p>
          <a:p>
            <a:pPr algn="l" rtl="0"/>
            <a:endParaRPr lang="en-US" sz="1800" dirty="0"/>
          </a:p>
          <a:p>
            <a:pPr algn="l" rtl="0"/>
            <a:endParaRPr lang="en-US" sz="1800" dirty="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id="{B3A61B5D-B8E0-E645-4946-41423153B3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1333</Words>
  <Application>Microsoft Office PowerPoint</Application>
  <PresentationFormat>Widescreen</PresentationFormat>
  <Paragraphs>131</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Symbol,Sans-Serif</vt:lpstr>
      <vt:lpstr>Aptos</vt:lpstr>
      <vt:lpstr>Aptos Display</vt:lpstr>
      <vt:lpstr>Arial</vt:lpstr>
      <vt:lpstr>Calibri</vt:lpstr>
      <vt:lpstr>Office-tema</vt:lpstr>
      <vt:lpstr>Mithíng 4</vt:lpstr>
      <vt:lpstr>Aijjar ejendha</vt:lpstr>
      <vt:lpstr>Aheri thaim ottu górorham</vt:lpstr>
      <vt:lpstr>Ekkan gom, housela-afzayi suwal-juwab goroon</vt:lpstr>
      <vt:lpstr>Gíra thikgoroon</vt:lpstr>
      <vt:lpstr>Gíra thikgoroon</vt:lpstr>
      <vt:lpstr>Gour goroon</vt:lpstr>
      <vt:lpstr>Maabaf bonoon</vt:lpstr>
      <vt:lpstr>Maabaf bonoon</vt:lpstr>
      <vt:lpstr>Ekzon maabaf hisafe nizore dekbal goroon</vt:lpstr>
      <vt:lpstr>Nizore dekbal goribolla kessú mocuwaraokkol</vt:lpstr>
      <vt:lpstr>Nizore dekbal goribolla kessú mocuwaraokkol</vt:lpstr>
      <vt:lpstr>Zura gour goroon</vt:lpstr>
      <vt:lpstr>Hulasa –  gour goroon</vt:lpstr>
      <vt:lpstr>Hontu añi modot sai fari?</vt:lpstr>
      <vt:lpstr>Zoruri link ar thíkana okkol</vt:lpstr>
      <vt:lpstr>Mithing 4 olla wasael okkol: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2024-05-30T06:02:12Z</dcterms:created>
  <dcterms:modified xsi:type="dcterms:W3CDTF">2024-05-30T18:20:32Z</dcterms:modified>
</cp:coreProperties>
</file>