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69" r:id="rId5"/>
    <p:sldId id="301" r:id="rId6"/>
    <p:sldId id="302" r:id="rId7"/>
    <p:sldId id="297" r:id="rId8"/>
    <p:sldId id="296" r:id="rId9"/>
    <p:sldId id="293" r:id="rId10"/>
    <p:sldId id="294" r:id="rId11"/>
    <p:sldId id="295" r:id="rId12"/>
    <p:sldId id="300" r:id="rId13"/>
    <p:sldId id="299" r:id="rId14"/>
    <p:sldId id="292" r:id="rId15"/>
    <p:sldId id="303" r:id="rId16"/>
    <p:sldId id="307" r:id="rId17"/>
    <p:sldId id="305" r:id="rId18"/>
    <p:sldId id="308" r:id="rId19"/>
    <p:sldId id="306" r:id="rId20"/>
    <p:sldId id="310"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EE89B-46E9-284C-8FBF-11024FE108C3}" v="4" dt="2024-05-21T04:44:17.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ne Zetterstrøm Gulliksen" userId="a8892b64-d2a6-4197-8d58-3672f24d5061" providerId="ADAL" clId="{0A47D9A1-F971-48F8-B302-3FB4B4B1F9E2}"/>
    <pc:docChg chg="undo custSel modSld">
      <pc:chgData name="Marianne Zetterstrøm Gulliksen" userId="a8892b64-d2a6-4197-8d58-3672f24d5061" providerId="ADAL" clId="{0A47D9A1-F971-48F8-B302-3FB4B4B1F9E2}" dt="2024-05-13T12:42:58.575" v="39" actId="790"/>
      <pc:docMkLst>
        <pc:docMk/>
      </pc:docMkLst>
      <pc:sldChg chg="modSp mod addCm modNotesTx">
        <pc:chgData name="Marianne Zetterstrøm Gulliksen" userId="a8892b64-d2a6-4197-8d58-3672f24d5061" providerId="ADAL" clId="{0A47D9A1-F971-48F8-B302-3FB4B4B1F9E2}" dt="2024-05-13T12:23:00.721" v="8"/>
        <pc:sldMkLst>
          <pc:docMk/>
          <pc:sldMk cId="2127244985" sldId="293"/>
        </pc:sldMkLst>
        <pc:spChg chg="mod">
          <ac:chgData name="Marianne Zetterstrøm Gulliksen" userId="a8892b64-d2a6-4197-8d58-3672f24d5061" providerId="ADAL" clId="{0A47D9A1-F971-48F8-B302-3FB4B4B1F9E2}" dt="2024-05-13T12:10:52.450" v="4" actId="790"/>
          <ac:spMkLst>
            <pc:docMk/>
            <pc:sldMk cId="2127244985" sldId="293"/>
            <ac:spMk id="4" creationId="{2A07604B-FA0F-A5FF-8C71-31AB1F6DE419}"/>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0A47D9A1-F971-48F8-B302-3FB4B4B1F9E2}" dt="2024-05-13T12:23:00.721" v="8"/>
              <pc2:cmMkLst xmlns:pc2="http://schemas.microsoft.com/office/powerpoint/2019/9/main/command">
                <pc:docMk/>
                <pc:sldMk cId="2127244985" sldId="293"/>
                <pc2:cmMk id="{3AAA73B6-1DCF-4A4E-812A-66531B4283F0}"/>
              </pc2:cmMkLst>
            </pc226:cmChg>
          </p:ext>
        </pc:extLst>
      </pc:sldChg>
      <pc:sldChg chg="addCm modNotesTx">
        <pc:chgData name="Marianne Zetterstrøm Gulliksen" userId="a8892b64-d2a6-4197-8d58-3672f24d5061" providerId="ADAL" clId="{0A47D9A1-F971-48F8-B302-3FB4B4B1F9E2}" dt="2024-05-13T12:29:15.992" v="13"/>
        <pc:sldMkLst>
          <pc:docMk/>
          <pc:sldMk cId="1619752371" sldId="294"/>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0A47D9A1-F971-48F8-B302-3FB4B4B1F9E2}" dt="2024-05-13T12:29:15.992" v="13"/>
              <pc2:cmMkLst xmlns:pc2="http://schemas.microsoft.com/office/powerpoint/2019/9/main/command">
                <pc:docMk/>
                <pc:sldMk cId="1619752371" sldId="294"/>
                <pc2:cmMk id="{34343A6E-6E2F-4468-8B92-955755196DA7}"/>
              </pc2:cmMkLst>
            </pc226:cmChg>
            <pc226:cmChg xmlns:pc226="http://schemas.microsoft.com/office/powerpoint/2022/06/main/command" chg="add">
              <pc226:chgData name="Marianne Zetterstrøm Gulliksen" userId="a8892b64-d2a6-4197-8d58-3672f24d5061" providerId="ADAL" clId="{0A47D9A1-F971-48F8-B302-3FB4B4B1F9E2}" dt="2024-05-13T12:27:42.208" v="12"/>
              <pc2:cmMkLst xmlns:pc2="http://schemas.microsoft.com/office/powerpoint/2019/9/main/command">
                <pc:docMk/>
                <pc:sldMk cId="1619752371" sldId="294"/>
                <pc2:cmMk id="{F4F877A5-1B19-4683-A8E9-A088567EF730}"/>
              </pc2:cmMkLst>
            </pc226:cmChg>
          </p:ext>
        </pc:extLst>
      </pc:sldChg>
      <pc:sldChg chg="modNotesTx">
        <pc:chgData name="Marianne Zetterstrøm Gulliksen" userId="a8892b64-d2a6-4197-8d58-3672f24d5061" providerId="ADAL" clId="{0A47D9A1-F971-48F8-B302-3FB4B4B1F9E2}" dt="2024-05-13T12:30:09.200" v="19" actId="20577"/>
        <pc:sldMkLst>
          <pc:docMk/>
          <pc:sldMk cId="3600763414" sldId="295"/>
        </pc:sldMkLst>
      </pc:sldChg>
      <pc:sldChg chg="modCm">
        <pc:chgData name="Marianne Zetterstrøm Gulliksen" userId="a8892b64-d2a6-4197-8d58-3672f24d5061" providerId="ADAL" clId="{0A47D9A1-F971-48F8-B302-3FB4B4B1F9E2}" dt="2024-05-13T12:10:06.334" v="3"/>
        <pc:sldMkLst>
          <pc:docMk/>
          <pc:sldMk cId="1445482153" sldId="296"/>
        </pc:sldMkLst>
        <pc:extLst>
          <p:ext xmlns:p="http://schemas.openxmlformats.org/presentationml/2006/main" uri="{D6D511B9-2390-475A-947B-AFAB55BFBCF1}">
            <pc226:cmChg xmlns:pc226="http://schemas.microsoft.com/office/powerpoint/2022/06/main/command" chg="mod modRxn">
              <pc226:chgData name="Marianne Zetterstrøm Gulliksen" userId="a8892b64-d2a6-4197-8d58-3672f24d5061" providerId="ADAL" clId="{0A47D9A1-F971-48F8-B302-3FB4B4B1F9E2}" dt="2024-05-13T12:10:06.334" v="3"/>
              <pc2:cmMkLst xmlns:pc2="http://schemas.microsoft.com/office/powerpoint/2019/9/main/command">
                <pc:docMk/>
                <pc:sldMk cId="1445482153" sldId="296"/>
                <pc2:cmMk id="{BBB1BC38-9EA5-45B7-AF06-B737D693D09C}"/>
              </pc2:cmMkLst>
            </pc226:cmChg>
          </p:ext>
        </pc:extLst>
      </pc:sldChg>
      <pc:sldChg chg="addCm modNotesTx">
        <pc:chgData name="Marianne Zetterstrøm Gulliksen" userId="a8892b64-d2a6-4197-8d58-3672f24d5061" providerId="ADAL" clId="{0A47D9A1-F971-48F8-B302-3FB4B4B1F9E2}" dt="2024-05-13T12:09:43.112" v="2"/>
        <pc:sldMkLst>
          <pc:docMk/>
          <pc:sldMk cId="1698615580" sldId="297"/>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0A47D9A1-F971-48F8-B302-3FB4B4B1F9E2}" dt="2024-05-13T12:09:43.112" v="2"/>
              <pc2:cmMkLst xmlns:pc2="http://schemas.microsoft.com/office/powerpoint/2019/9/main/command">
                <pc:docMk/>
                <pc:sldMk cId="1698615580" sldId="297"/>
                <pc2:cmMk id="{CC70B2C5-349A-45B8-80F5-D29BF2CF432D}"/>
              </pc2:cmMkLst>
            </pc226:cmChg>
          </p:ext>
        </pc:extLst>
      </pc:sldChg>
      <pc:sldChg chg="modSp mod modNotesTx">
        <pc:chgData name="Marianne Zetterstrøm Gulliksen" userId="a8892b64-d2a6-4197-8d58-3672f24d5061" providerId="ADAL" clId="{0A47D9A1-F971-48F8-B302-3FB4B4B1F9E2}" dt="2024-05-13T12:32:45.637" v="37" actId="20577"/>
        <pc:sldMkLst>
          <pc:docMk/>
          <pc:sldMk cId="2656699507" sldId="300"/>
        </pc:sldMkLst>
        <pc:spChg chg="mod">
          <ac:chgData name="Marianne Zetterstrøm Gulliksen" userId="a8892b64-d2a6-4197-8d58-3672f24d5061" providerId="ADAL" clId="{0A47D9A1-F971-48F8-B302-3FB4B4B1F9E2}" dt="2024-05-13T12:31:17.657" v="23" actId="790"/>
          <ac:spMkLst>
            <pc:docMk/>
            <pc:sldMk cId="2656699507" sldId="300"/>
            <ac:spMk id="2" creationId="{E6A2474E-9369-3D44-5A48-E4EA072C0EC0}"/>
          </ac:spMkLst>
        </pc:spChg>
        <pc:spChg chg="mod">
          <ac:chgData name="Marianne Zetterstrøm Gulliksen" userId="a8892b64-d2a6-4197-8d58-3672f24d5061" providerId="ADAL" clId="{0A47D9A1-F971-48F8-B302-3FB4B4B1F9E2}" dt="2024-05-13T12:31:09.218" v="22" actId="790"/>
          <ac:spMkLst>
            <pc:docMk/>
            <pc:sldMk cId="2656699507" sldId="300"/>
            <ac:spMk id="3" creationId="{268EC9C9-4609-F27A-6AD9-98C3CE6D538B}"/>
          </ac:spMkLst>
        </pc:spChg>
      </pc:sldChg>
      <pc:sldChg chg="modNotesTx">
        <pc:chgData name="Marianne Zetterstrøm Gulliksen" userId="a8892b64-d2a6-4197-8d58-3672f24d5061" providerId="ADAL" clId="{0A47D9A1-F971-48F8-B302-3FB4B4B1F9E2}" dt="2024-05-13T12:06:08.625" v="0" actId="20577"/>
        <pc:sldMkLst>
          <pc:docMk/>
          <pc:sldMk cId="3750413597" sldId="301"/>
        </pc:sldMkLst>
      </pc:sldChg>
      <pc:sldChg chg="modSp mod">
        <pc:chgData name="Marianne Zetterstrøm Gulliksen" userId="a8892b64-d2a6-4197-8d58-3672f24d5061" providerId="ADAL" clId="{0A47D9A1-F971-48F8-B302-3FB4B4B1F9E2}" dt="2024-05-13T12:42:58.575" v="39" actId="790"/>
        <pc:sldMkLst>
          <pc:docMk/>
          <pc:sldMk cId="3533873766" sldId="306"/>
        </pc:sldMkLst>
        <pc:spChg chg="mod">
          <ac:chgData name="Marianne Zetterstrøm Gulliksen" userId="a8892b64-d2a6-4197-8d58-3672f24d5061" providerId="ADAL" clId="{0A47D9A1-F971-48F8-B302-3FB4B4B1F9E2}" dt="2024-05-13T12:42:58.575" v="39" actId="790"/>
          <ac:spMkLst>
            <pc:docMk/>
            <pc:sldMk cId="3533873766" sldId="306"/>
            <ac:spMk id="2" creationId="{5F75A2DC-86F3-A89C-CF3B-53D5AD85B343}"/>
          </ac:spMkLst>
        </pc:spChg>
        <pc:spChg chg="mod">
          <ac:chgData name="Marianne Zetterstrøm Gulliksen" userId="a8892b64-d2a6-4197-8d58-3672f24d5061" providerId="ADAL" clId="{0A47D9A1-F971-48F8-B302-3FB4B4B1F9E2}" dt="2024-05-13T12:42:52.043" v="38" actId="790"/>
          <ac:spMkLst>
            <pc:docMk/>
            <pc:sldMk cId="3533873766" sldId="306"/>
            <ac:spMk id="3" creationId="{9CE76ECA-249B-4DB3-A011-F6876921B6E7}"/>
          </ac:spMkLst>
        </pc:spChg>
      </pc:sldChg>
    </pc:docChg>
  </pc:docChgLst>
  <pc:docChgLst>
    <pc:chgData name="Stian Tandberg" userId="S::stian.tandberg@bufetat.no::04e3da4d-8e9d-479a-b565-4021ad334c0a" providerId="AD" clId="Web-{A7684A8A-A0E1-589F-0BE1-B147F372E2DF}"/>
    <pc:docChg chg="modSld">
      <pc:chgData name="Stian Tandberg" userId="S::stian.tandberg@bufetat.no::04e3da4d-8e9d-479a-b565-4021ad334c0a" providerId="AD" clId="Web-{A7684A8A-A0E1-589F-0BE1-B147F372E2DF}" dt="2024-05-13T13:13:46.720" v="2"/>
      <pc:docMkLst>
        <pc:docMk/>
      </pc:docMkLst>
      <pc:sldChg chg="addSp delSp modSp">
        <pc:chgData name="Stian Tandberg" userId="S::stian.tandberg@bufetat.no::04e3da4d-8e9d-479a-b565-4021ad334c0a" providerId="AD" clId="Web-{A7684A8A-A0E1-589F-0BE1-B147F372E2DF}" dt="2024-05-13T13:13:46.720" v="2"/>
        <pc:sldMkLst>
          <pc:docMk/>
          <pc:sldMk cId="4201877098" sldId="299"/>
        </pc:sldMkLst>
        <pc:spChg chg="mod">
          <ac:chgData name="Stian Tandberg" userId="S::stian.tandberg@bufetat.no::04e3da4d-8e9d-479a-b565-4021ad334c0a" providerId="AD" clId="Web-{A7684A8A-A0E1-589F-0BE1-B147F372E2DF}" dt="2024-05-13T13:13:46.720" v="2"/>
          <ac:spMkLst>
            <pc:docMk/>
            <pc:sldMk cId="4201877098" sldId="299"/>
            <ac:spMk id="3" creationId="{A2DBBF2A-047C-EBAB-FEE2-FE054386CBEE}"/>
          </ac:spMkLst>
        </pc:spChg>
        <pc:spChg chg="add del mod">
          <ac:chgData name="Stian Tandberg" userId="S::stian.tandberg@bufetat.no::04e3da4d-8e9d-479a-b565-4021ad334c0a" providerId="AD" clId="Web-{A7684A8A-A0E1-589F-0BE1-B147F372E2DF}" dt="2024-05-13T13:13:41.595" v="1"/>
          <ac:spMkLst>
            <pc:docMk/>
            <pc:sldMk cId="4201877098" sldId="299"/>
            <ac:spMk id="5" creationId="{8462132E-DB77-8312-5641-7ACD3B42359D}"/>
          </ac:spMkLst>
        </pc:spChg>
        <pc:spChg chg="del">
          <ac:chgData name="Stian Tandberg" userId="S::stian.tandberg@bufetat.no::04e3da4d-8e9d-479a-b565-4021ad334c0a" providerId="AD" clId="Web-{A7684A8A-A0E1-589F-0BE1-B147F372E2DF}" dt="2024-05-13T13:13:46.720" v="2"/>
          <ac:spMkLst>
            <pc:docMk/>
            <pc:sldMk cId="4201877098" sldId="299"/>
            <ac:spMk id="18" creationId="{F13C74B1-5B17-4795-BED0-7140497B445A}"/>
          </ac:spMkLst>
        </pc:spChg>
        <pc:spChg chg="del">
          <ac:chgData name="Stian Tandberg" userId="S::stian.tandberg@bufetat.no::04e3da4d-8e9d-479a-b565-4021ad334c0a" providerId="AD" clId="Web-{A7684A8A-A0E1-589F-0BE1-B147F372E2DF}" dt="2024-05-13T13:13:46.720" v="2"/>
          <ac:spMkLst>
            <pc:docMk/>
            <pc:sldMk cId="4201877098" sldId="299"/>
            <ac:spMk id="20" creationId="{D4974D33-8DC5-464E-8C6D-BE58F0669C17}"/>
          </ac:spMkLst>
        </pc:spChg>
        <pc:spChg chg="add">
          <ac:chgData name="Stian Tandberg" userId="S::stian.tandberg@bufetat.no::04e3da4d-8e9d-479a-b565-4021ad334c0a" providerId="AD" clId="Web-{A7684A8A-A0E1-589F-0BE1-B147F372E2DF}" dt="2024-05-13T13:13:46.720" v="2"/>
          <ac:spMkLst>
            <pc:docMk/>
            <pc:sldMk cId="4201877098" sldId="299"/>
            <ac:spMk id="25" creationId="{F13C74B1-5B17-4795-BED0-7140497B445A}"/>
          </ac:spMkLst>
        </pc:spChg>
        <pc:spChg chg="add">
          <ac:chgData name="Stian Tandberg" userId="S::stian.tandberg@bufetat.no::04e3da4d-8e9d-479a-b565-4021ad334c0a" providerId="AD" clId="Web-{A7684A8A-A0E1-589F-0BE1-B147F372E2DF}" dt="2024-05-13T13:13:46.720" v="2"/>
          <ac:spMkLst>
            <pc:docMk/>
            <pc:sldMk cId="4201877098" sldId="299"/>
            <ac:spMk id="27" creationId="{D4974D33-8DC5-464E-8C6D-BE58F0669C17}"/>
          </ac:spMkLst>
        </pc:spChg>
        <pc:picChg chg="add mod ord">
          <ac:chgData name="Stian Tandberg" userId="S::stian.tandberg@bufetat.no::04e3da4d-8e9d-479a-b565-4021ad334c0a" providerId="AD" clId="Web-{A7684A8A-A0E1-589F-0BE1-B147F372E2DF}" dt="2024-05-13T13:13:46.720" v="2"/>
          <ac:picMkLst>
            <pc:docMk/>
            <pc:sldMk cId="4201877098" sldId="299"/>
            <ac:picMk id="6" creationId="{BBEF86C4-87B6-8C6D-733D-C48F21BBBC60}"/>
          </ac:picMkLst>
        </pc:picChg>
        <pc:picChg chg="del">
          <ac:chgData name="Stian Tandberg" userId="S::stian.tandberg@bufetat.no::04e3da4d-8e9d-479a-b565-4021ad334c0a" providerId="AD" clId="Web-{A7684A8A-A0E1-589F-0BE1-B147F372E2DF}" dt="2024-05-13T13:13:22.875" v="0"/>
          <ac:picMkLst>
            <pc:docMk/>
            <pc:sldMk cId="4201877098" sldId="299"/>
            <ac:picMk id="8" creationId="{6FFF82FA-B6B3-B816-D4FC-1547A81AE081}"/>
          </ac:picMkLst>
        </pc:picChg>
      </pc:sldChg>
    </pc:docChg>
  </pc:docChgLst>
  <pc:docChgLst>
    <pc:chgData name="Elfrid Krossbakken" userId="S::elfrid.krossbakken@bufetat.no::9e012093-0ee3-4f7b-8ab2-1d5e62e751de" providerId="AD" clId="Web-{2233A7A1-3ECE-49BC-B825-E548127B04AE}"/>
    <pc:docChg chg="delSld modSld">
      <pc:chgData name="Elfrid Krossbakken" userId="S::elfrid.krossbakken@bufetat.no::9e012093-0ee3-4f7b-8ab2-1d5e62e751de" providerId="AD" clId="Web-{2233A7A1-3ECE-49BC-B825-E548127B04AE}" dt="2024-05-10T09:19:11.605" v="1"/>
      <pc:docMkLst>
        <pc:docMk/>
      </pc:docMkLst>
      <pc:sldChg chg="mod modShow">
        <pc:chgData name="Elfrid Krossbakken" userId="S::elfrid.krossbakken@bufetat.no::9e012093-0ee3-4f7b-8ab2-1d5e62e751de" providerId="AD" clId="Web-{2233A7A1-3ECE-49BC-B825-E548127B04AE}" dt="2024-05-10T09:19:11.605" v="1"/>
        <pc:sldMkLst>
          <pc:docMk/>
          <pc:sldMk cId="707512714" sldId="278"/>
        </pc:sldMkLst>
      </pc:sldChg>
      <pc:sldChg chg="del">
        <pc:chgData name="Elfrid Krossbakken" userId="S::elfrid.krossbakken@bufetat.no::9e012093-0ee3-4f7b-8ab2-1d5e62e751de" providerId="AD" clId="Web-{2233A7A1-3ECE-49BC-B825-E548127B04AE}" dt="2024-05-10T09:19:03.433" v="0"/>
        <pc:sldMkLst>
          <pc:docMk/>
          <pc:sldMk cId="988120971" sldId="304"/>
        </pc:sldMkLst>
      </pc:sldChg>
    </pc:docChg>
  </pc:docChgLst>
  <pc:docChgLst>
    <pc:chgData name="Elfrid Krossbakken" userId="S::elfrid.krossbakken@bufetat.no::9e012093-0ee3-4f7b-8ab2-1d5e62e751de" providerId="AD" clId="Web-{FFAF0EE2-0F5A-2E99-A2A9-C5F72778900E}"/>
    <pc:docChg chg="delSld">
      <pc:chgData name="Elfrid Krossbakken" userId="S::elfrid.krossbakken@bufetat.no::9e012093-0ee3-4f7b-8ab2-1d5e62e751de" providerId="AD" clId="Web-{FFAF0EE2-0F5A-2E99-A2A9-C5F72778900E}" dt="2024-05-08T09:49:30.527" v="0"/>
      <pc:docMkLst>
        <pc:docMk/>
      </pc:docMkLst>
      <pc:sldChg chg="del">
        <pc:chgData name="Elfrid Krossbakken" userId="S::elfrid.krossbakken@bufetat.no::9e012093-0ee3-4f7b-8ab2-1d5e62e751de" providerId="AD" clId="Web-{FFAF0EE2-0F5A-2E99-A2A9-C5F72778900E}" dt="2024-05-08T09:49:30.527" v="0"/>
        <pc:sldMkLst>
          <pc:docMk/>
          <pc:sldMk cId="4201877098" sldId="299"/>
        </pc:sldMkLst>
      </pc:sldChg>
    </pc:docChg>
  </pc:docChgLst>
  <pc:docChgLst>
    <pc:chgData name="Elfrid Krossbakken" userId="9e012093-0ee3-4f7b-8ab2-1d5e62e751de" providerId="ADAL" clId="{0DAEE89B-46E9-284C-8FBF-11024FE108C3}"/>
    <pc:docChg chg="custSel addSld delSld modSld sldOrd">
      <pc:chgData name="Elfrid Krossbakken" userId="9e012093-0ee3-4f7b-8ab2-1d5e62e751de" providerId="ADAL" clId="{0DAEE89B-46E9-284C-8FBF-11024FE108C3}" dt="2024-05-21T04:48:12.362" v="1320" actId="20577"/>
      <pc:docMkLst>
        <pc:docMk/>
      </pc:docMkLst>
      <pc:sldChg chg="del">
        <pc:chgData name="Elfrid Krossbakken" userId="9e012093-0ee3-4f7b-8ab2-1d5e62e751de" providerId="ADAL" clId="{0DAEE89B-46E9-284C-8FBF-11024FE108C3}" dt="2024-05-21T04:44:33.508" v="1275" actId="2696"/>
        <pc:sldMkLst>
          <pc:docMk/>
          <pc:sldMk cId="3748240624" sldId="274"/>
        </pc:sldMkLst>
      </pc:sldChg>
      <pc:sldChg chg="del">
        <pc:chgData name="Elfrid Krossbakken" userId="9e012093-0ee3-4f7b-8ab2-1d5e62e751de" providerId="ADAL" clId="{0DAEE89B-46E9-284C-8FBF-11024FE108C3}" dt="2024-05-21T04:42:48.312" v="1272" actId="2696"/>
        <pc:sldMkLst>
          <pc:docMk/>
          <pc:sldMk cId="707512714" sldId="278"/>
        </pc:sldMkLst>
      </pc:sldChg>
      <pc:sldChg chg="ord">
        <pc:chgData name="Elfrid Krossbakken" userId="9e012093-0ee3-4f7b-8ab2-1d5e62e751de" providerId="ADAL" clId="{0DAEE89B-46E9-284C-8FBF-11024FE108C3}" dt="2024-05-02T06:20:08.800" v="741" actId="20578"/>
        <pc:sldMkLst>
          <pc:docMk/>
          <pc:sldMk cId="2139647700" sldId="292"/>
        </pc:sldMkLst>
      </pc:sldChg>
      <pc:sldChg chg="modSp new mod addCm delCm modNotesTx">
        <pc:chgData name="Elfrid Krossbakken" userId="9e012093-0ee3-4f7b-8ab2-1d5e62e751de" providerId="ADAL" clId="{0DAEE89B-46E9-284C-8FBF-11024FE108C3}" dt="2024-05-21T04:33:53.574" v="915"/>
        <pc:sldMkLst>
          <pc:docMk/>
          <pc:sldMk cId="2127244985" sldId="293"/>
        </pc:sldMkLst>
        <pc:spChg chg="mod">
          <ac:chgData name="Elfrid Krossbakken" userId="9e012093-0ee3-4f7b-8ab2-1d5e62e751de" providerId="ADAL" clId="{0DAEE89B-46E9-284C-8FBF-11024FE108C3}" dt="2024-04-26T11:52:28.706" v="10" actId="20577"/>
          <ac:spMkLst>
            <pc:docMk/>
            <pc:sldMk cId="2127244985" sldId="293"/>
            <ac:spMk id="2" creationId="{D13E2A4E-5234-9E8B-095F-60591C249591}"/>
          </ac:spMkLst>
        </pc:spChg>
        <pc:spChg chg="mod">
          <ac:chgData name="Elfrid Krossbakken" userId="9e012093-0ee3-4f7b-8ab2-1d5e62e751de" providerId="ADAL" clId="{0DAEE89B-46E9-284C-8FBF-11024FE108C3}" dt="2024-04-30T11:55:00.014" v="389" actId="20577"/>
          <ac:spMkLst>
            <pc:docMk/>
            <pc:sldMk cId="2127244985" sldId="293"/>
            <ac:spMk id="4" creationId="{2A07604B-FA0F-A5FF-8C71-31AB1F6DE419}"/>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30:55.022" v="851"/>
              <pc2:cmMkLst xmlns:pc2="http://schemas.microsoft.com/office/powerpoint/2019/9/main/command">
                <pc:docMk/>
                <pc:sldMk cId="2127244985" sldId="293"/>
                <pc2:cmMk id="{C74B8996-6409-4A22-ADBB-829241DDEF62}"/>
              </pc2:cmMkLst>
            </pc226:cmChg>
            <pc226:cmChg xmlns:pc226="http://schemas.microsoft.com/office/powerpoint/2022/06/main/command" chg="del">
              <pc226:chgData name="Elfrid Krossbakken" userId="9e012093-0ee3-4f7b-8ab2-1d5e62e751de" providerId="ADAL" clId="{0DAEE89B-46E9-284C-8FBF-11024FE108C3}" dt="2024-05-21T04:33:53.574" v="915"/>
              <pc2:cmMkLst xmlns:pc2="http://schemas.microsoft.com/office/powerpoint/2019/9/main/command">
                <pc:docMk/>
                <pc:sldMk cId="2127244985" sldId="293"/>
                <pc2:cmMk id="{3AAA73B6-1DCF-4A4E-812A-66531B4283F0}"/>
              </pc2:cmMkLst>
            </pc226:cmChg>
            <pc226:cmChg xmlns:pc226="http://schemas.microsoft.com/office/powerpoint/2022/06/main/command" chg="add">
              <pc226:chgData name="Elfrid Krossbakken" userId="9e012093-0ee3-4f7b-8ab2-1d5e62e751de" providerId="ADAL" clId="{0DAEE89B-46E9-284C-8FBF-11024FE108C3}" dt="2024-04-30T11:55:02.069" v="390"/>
              <pc2:cmMkLst xmlns:pc2="http://schemas.microsoft.com/office/powerpoint/2019/9/main/command">
                <pc:docMk/>
                <pc:sldMk cId="2127244985" sldId="293"/>
                <pc2:cmMk id="{CF65F8D6-B0D2-0B44-8B9D-768C128A36B9}"/>
              </pc2:cmMkLst>
            </pc226:cmChg>
          </p:ext>
        </pc:extLst>
      </pc:sldChg>
      <pc:sldChg chg="modSp new mod addCm delCm modNotesTx">
        <pc:chgData name="Elfrid Krossbakken" userId="9e012093-0ee3-4f7b-8ab2-1d5e62e751de" providerId="ADAL" clId="{0DAEE89B-46E9-284C-8FBF-11024FE108C3}" dt="2024-05-21T04:36:43.026" v="999"/>
        <pc:sldMkLst>
          <pc:docMk/>
          <pc:sldMk cId="1619752371" sldId="294"/>
        </pc:sldMkLst>
        <pc:spChg chg="mod">
          <ac:chgData name="Elfrid Krossbakken" userId="9e012093-0ee3-4f7b-8ab2-1d5e62e751de" providerId="ADAL" clId="{0DAEE89B-46E9-284C-8FBF-11024FE108C3}" dt="2024-04-26T11:52:36.167" v="16" actId="20577"/>
          <ac:spMkLst>
            <pc:docMk/>
            <pc:sldMk cId="1619752371" sldId="294"/>
            <ac:spMk id="2" creationId="{BAF8A8F2-F12F-A364-7FC6-E118D6479F76}"/>
          </ac:spMkLst>
        </pc:spChg>
        <pc:spChg chg="mod">
          <ac:chgData name="Elfrid Krossbakken" userId="9e012093-0ee3-4f7b-8ab2-1d5e62e751de" providerId="ADAL" clId="{0DAEE89B-46E9-284C-8FBF-11024FE108C3}" dt="2024-05-21T04:35:13.660" v="987" actId="20577"/>
          <ac:spMkLst>
            <pc:docMk/>
            <pc:sldMk cId="1619752371" sldId="294"/>
            <ac:spMk id="3" creationId="{D3F08023-ED38-1AD6-A816-6A7DF4054D25}"/>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36:43.026" v="999"/>
              <pc2:cmMkLst xmlns:pc2="http://schemas.microsoft.com/office/powerpoint/2019/9/main/command">
                <pc:docMk/>
                <pc:sldMk cId="1619752371" sldId="294"/>
                <pc2:cmMk id="{34343A6E-6E2F-4468-8B92-955755196DA7}"/>
              </pc2:cmMkLst>
            </pc226:cmChg>
            <pc226:cmChg xmlns:pc226="http://schemas.microsoft.com/office/powerpoint/2022/06/main/command" chg="add del">
              <pc226:chgData name="Elfrid Krossbakken" userId="9e012093-0ee3-4f7b-8ab2-1d5e62e751de" providerId="ADAL" clId="{0DAEE89B-46E9-284C-8FBF-11024FE108C3}" dt="2024-05-21T04:34:01.733" v="916"/>
              <pc2:cmMkLst xmlns:pc2="http://schemas.microsoft.com/office/powerpoint/2019/9/main/command">
                <pc:docMk/>
                <pc:sldMk cId="1619752371" sldId="294"/>
                <pc2:cmMk id="{4B375B84-0F14-ED4A-94EC-B4ACEB2CF8E6}"/>
              </pc2:cmMkLst>
            </pc226:cmChg>
            <pc226:cmChg xmlns:pc226="http://schemas.microsoft.com/office/powerpoint/2022/06/main/command" chg="del">
              <pc226:chgData name="Elfrid Krossbakken" userId="9e012093-0ee3-4f7b-8ab2-1d5e62e751de" providerId="ADAL" clId="{0DAEE89B-46E9-284C-8FBF-11024FE108C3}" dt="2024-05-21T04:34:44.041" v="979"/>
              <pc2:cmMkLst xmlns:pc2="http://schemas.microsoft.com/office/powerpoint/2019/9/main/command">
                <pc:docMk/>
                <pc:sldMk cId="1619752371" sldId="294"/>
                <pc2:cmMk id="{F4F877A5-1B19-4683-A8E9-A088567EF730}"/>
              </pc2:cmMkLst>
            </pc226:cmChg>
          </p:ext>
        </pc:extLst>
      </pc:sldChg>
      <pc:sldChg chg="modSp new mod addCm delCm">
        <pc:chgData name="Elfrid Krossbakken" userId="9e012093-0ee3-4f7b-8ab2-1d5e62e751de" providerId="ADAL" clId="{0DAEE89B-46E9-284C-8FBF-11024FE108C3}" dt="2024-05-21T04:36:37.741" v="998"/>
        <pc:sldMkLst>
          <pc:docMk/>
          <pc:sldMk cId="3600763414" sldId="295"/>
        </pc:sldMkLst>
        <pc:spChg chg="mod">
          <ac:chgData name="Elfrid Krossbakken" userId="9e012093-0ee3-4f7b-8ab2-1d5e62e751de" providerId="ADAL" clId="{0DAEE89B-46E9-284C-8FBF-11024FE108C3}" dt="2024-04-26T11:52:45.082" v="26" actId="20577"/>
          <ac:spMkLst>
            <pc:docMk/>
            <pc:sldMk cId="3600763414" sldId="295"/>
            <ac:spMk id="2" creationId="{9BAFA653-1686-C186-FCB3-4B12FDB78958}"/>
          </ac:spMkLst>
        </pc:spChg>
        <pc:extLst>
          <p:ext xmlns:p="http://schemas.openxmlformats.org/presentationml/2006/main" uri="{D6D511B9-2390-475A-947B-AFAB55BFBCF1}">
            <pc226:cmChg xmlns:pc226="http://schemas.microsoft.com/office/powerpoint/2022/06/main/command" chg="add del">
              <pc226:chgData name="Elfrid Krossbakken" userId="9e012093-0ee3-4f7b-8ab2-1d5e62e751de" providerId="ADAL" clId="{0DAEE89B-46E9-284C-8FBF-11024FE108C3}" dt="2024-05-21T04:36:34.260" v="997"/>
              <pc2:cmMkLst xmlns:pc2="http://schemas.microsoft.com/office/powerpoint/2019/9/main/command">
                <pc:docMk/>
                <pc:sldMk cId="3600763414" sldId="295"/>
                <pc2:cmMk id="{9434E457-3AB5-9D4E-BAE3-1CEAA4443E18}"/>
              </pc2:cmMkLst>
            </pc226:cmChg>
            <pc226:cmChg xmlns:pc226="http://schemas.microsoft.com/office/powerpoint/2022/06/main/command" chg="del">
              <pc226:chgData name="Elfrid Krossbakken" userId="9e012093-0ee3-4f7b-8ab2-1d5e62e751de" providerId="ADAL" clId="{0DAEE89B-46E9-284C-8FBF-11024FE108C3}" dt="2024-05-21T04:36:37.741" v="998"/>
              <pc2:cmMkLst xmlns:pc2="http://schemas.microsoft.com/office/powerpoint/2019/9/main/command">
                <pc:docMk/>
                <pc:sldMk cId="3600763414" sldId="295"/>
                <pc2:cmMk id="{7F2F33D2-4A97-4642-8A24-A598D65F39F5}"/>
              </pc2:cmMkLst>
            </pc226:cmChg>
          </p:ext>
        </pc:extLst>
      </pc:sldChg>
      <pc:sldChg chg="addSp delSp modSp new mod modClrScheme addCm delCm chgLayout modNotesTx">
        <pc:chgData name="Elfrid Krossbakken" userId="9e012093-0ee3-4f7b-8ab2-1d5e62e751de" providerId="ADAL" clId="{0DAEE89B-46E9-284C-8FBF-11024FE108C3}" dt="2024-05-21T04:30:46.599" v="850" actId="20577"/>
        <pc:sldMkLst>
          <pc:docMk/>
          <pc:sldMk cId="1445482153" sldId="296"/>
        </pc:sldMkLst>
        <pc:spChg chg="mod ord">
          <ac:chgData name="Elfrid Krossbakken" userId="9e012093-0ee3-4f7b-8ab2-1d5e62e751de" providerId="ADAL" clId="{0DAEE89B-46E9-284C-8FBF-11024FE108C3}" dt="2024-04-26T11:54:38.208" v="84" actId="700"/>
          <ac:spMkLst>
            <pc:docMk/>
            <pc:sldMk cId="1445482153" sldId="296"/>
            <ac:spMk id="2" creationId="{C33E726D-10A5-18B5-4E10-1A7C88788476}"/>
          </ac:spMkLst>
        </pc:spChg>
        <pc:spChg chg="del mod ord">
          <ac:chgData name="Elfrid Krossbakken" userId="9e012093-0ee3-4f7b-8ab2-1d5e62e751de" providerId="ADAL" clId="{0DAEE89B-46E9-284C-8FBF-11024FE108C3}" dt="2024-04-26T11:54:38.208" v="84" actId="700"/>
          <ac:spMkLst>
            <pc:docMk/>
            <pc:sldMk cId="1445482153" sldId="296"/>
            <ac:spMk id="3" creationId="{24B47C97-668B-B09C-E2FE-FB9932AD1E0B}"/>
          </ac:spMkLst>
        </pc:spChg>
        <pc:spChg chg="add mod ord">
          <ac:chgData name="Elfrid Krossbakken" userId="9e012093-0ee3-4f7b-8ab2-1d5e62e751de" providerId="ADAL" clId="{0DAEE89B-46E9-284C-8FBF-11024FE108C3}" dt="2024-04-26T11:54:38.208" v="84" actId="700"/>
          <ac:spMkLst>
            <pc:docMk/>
            <pc:sldMk cId="1445482153" sldId="296"/>
            <ac:spMk id="4" creationId="{6228860C-5DD5-44F3-2411-E297BA385FB9}"/>
          </ac:spMkLst>
        </pc:spChg>
        <pc:spChg chg="add mod ord">
          <ac:chgData name="Elfrid Krossbakken" userId="9e012093-0ee3-4f7b-8ab2-1d5e62e751de" providerId="ADAL" clId="{0DAEE89B-46E9-284C-8FBF-11024FE108C3}" dt="2024-04-26T11:54:38.208" v="84" actId="700"/>
          <ac:spMkLst>
            <pc:docMk/>
            <pc:sldMk cId="1445482153" sldId="296"/>
            <ac:spMk id="5" creationId="{CE39EE99-5726-51A8-804D-543D397C8276}"/>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30:20.758" v="839"/>
              <pc2:cmMkLst xmlns:pc2="http://schemas.microsoft.com/office/powerpoint/2019/9/main/command">
                <pc:docMk/>
                <pc:sldMk cId="1445482153" sldId="296"/>
                <pc2:cmMk id="{BBB1BC38-9EA5-45B7-AF06-B737D693D09C}"/>
              </pc2:cmMkLst>
            </pc226:cmChg>
            <pc226:cmChg xmlns:pc226="http://schemas.microsoft.com/office/powerpoint/2022/06/main/command" chg="add del">
              <pc226:chgData name="Elfrid Krossbakken" userId="9e012093-0ee3-4f7b-8ab2-1d5e62e751de" providerId="ADAL" clId="{0DAEE89B-46E9-284C-8FBF-11024FE108C3}" dt="2024-05-15T11:24:21.041" v="757"/>
              <pc2:cmMkLst xmlns:pc2="http://schemas.microsoft.com/office/powerpoint/2019/9/main/command">
                <pc:docMk/>
                <pc:sldMk cId="1445482153" sldId="296"/>
                <pc2:cmMk id="{2C72564C-AFF2-3441-8D80-A6C210A96BD3}"/>
              </pc2:cmMkLst>
            </pc226:cmChg>
          </p:ext>
        </pc:extLst>
      </pc:sldChg>
      <pc:sldChg chg="addSp delSp modSp new mod ord modClrScheme addCm delCm modCm chgLayout modNotesTx">
        <pc:chgData name="Elfrid Krossbakken" userId="9e012093-0ee3-4f7b-8ab2-1d5e62e751de" providerId="ADAL" clId="{0DAEE89B-46E9-284C-8FBF-11024FE108C3}" dt="2024-05-21T04:30:12.076" v="838" actId="20577"/>
        <pc:sldMkLst>
          <pc:docMk/>
          <pc:sldMk cId="1698615580" sldId="297"/>
        </pc:sldMkLst>
        <pc:spChg chg="mod ord">
          <ac:chgData name="Elfrid Krossbakken" userId="9e012093-0ee3-4f7b-8ab2-1d5e62e751de" providerId="ADAL" clId="{0DAEE89B-46E9-284C-8FBF-11024FE108C3}" dt="2024-04-26T11:54:33.266" v="83" actId="700"/>
          <ac:spMkLst>
            <pc:docMk/>
            <pc:sldMk cId="1698615580" sldId="297"/>
            <ac:spMk id="2" creationId="{721216AA-AD84-3817-009E-A4F46BC7CCB8}"/>
          </ac:spMkLst>
        </pc:spChg>
        <pc:spChg chg="del mod ord">
          <ac:chgData name="Elfrid Krossbakken" userId="9e012093-0ee3-4f7b-8ab2-1d5e62e751de" providerId="ADAL" clId="{0DAEE89B-46E9-284C-8FBF-11024FE108C3}" dt="2024-04-26T11:54:33.266" v="83" actId="700"/>
          <ac:spMkLst>
            <pc:docMk/>
            <pc:sldMk cId="1698615580" sldId="297"/>
            <ac:spMk id="3" creationId="{778C56B6-8B32-5DBD-4356-9B7A945AF849}"/>
          </ac:spMkLst>
        </pc:spChg>
        <pc:spChg chg="add mod ord">
          <ac:chgData name="Elfrid Krossbakken" userId="9e012093-0ee3-4f7b-8ab2-1d5e62e751de" providerId="ADAL" clId="{0DAEE89B-46E9-284C-8FBF-11024FE108C3}" dt="2024-05-21T04:29:52.332" v="832" actId="20578"/>
          <ac:spMkLst>
            <pc:docMk/>
            <pc:sldMk cId="1698615580" sldId="297"/>
            <ac:spMk id="4" creationId="{5FF6762E-5742-9E92-2EEA-FBB9D58483CD}"/>
          </ac:spMkLst>
        </pc:spChg>
        <pc:spChg chg="add mod ord">
          <ac:chgData name="Elfrid Krossbakken" userId="9e012093-0ee3-4f7b-8ab2-1d5e62e751de" providerId="ADAL" clId="{0DAEE89B-46E9-284C-8FBF-11024FE108C3}" dt="2024-04-26T11:54:33.266" v="83" actId="700"/>
          <ac:spMkLst>
            <pc:docMk/>
            <pc:sldMk cId="1698615580" sldId="297"/>
            <ac:spMk id="5" creationId="{7E257657-A346-E983-85FC-4BBEBC75A79E}"/>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29:15.742" v="805"/>
              <pc2:cmMkLst xmlns:pc2="http://schemas.microsoft.com/office/powerpoint/2019/9/main/command">
                <pc:docMk/>
                <pc:sldMk cId="1698615580" sldId="297"/>
                <pc2:cmMk id="{CC70B2C5-349A-45B8-80F5-D29BF2CF432D}"/>
              </pc2:cmMkLst>
            </pc226:cmChg>
            <pc226:cmChg xmlns:pc226="http://schemas.microsoft.com/office/powerpoint/2022/06/main/command" chg="del">
              <pc226:chgData name="Elfrid Krossbakken" userId="9e012093-0ee3-4f7b-8ab2-1d5e62e751de" providerId="ADAL" clId="{0DAEE89B-46E9-284C-8FBF-11024FE108C3}" dt="2024-05-21T04:29:30.562" v="831"/>
              <pc2:cmMkLst xmlns:pc2="http://schemas.microsoft.com/office/powerpoint/2019/9/main/command">
                <pc:docMk/>
                <pc:sldMk cId="1698615580" sldId="297"/>
                <pc2:cmMk id="{4C3BB4D6-479B-4CD7-90CA-B46B1E89CAD1}"/>
              </pc2:cmMkLst>
            </pc226:cmChg>
            <pc226:cmChg xmlns:pc226="http://schemas.microsoft.com/office/powerpoint/2022/06/main/command" chg="add del mod">
              <pc226:chgData name="Elfrid Krossbakken" userId="9e012093-0ee3-4f7b-8ab2-1d5e62e751de" providerId="ADAL" clId="{0DAEE89B-46E9-284C-8FBF-11024FE108C3}" dt="2024-05-15T11:24:29.928" v="758"/>
              <pc2:cmMkLst xmlns:pc2="http://schemas.microsoft.com/office/powerpoint/2019/9/main/command">
                <pc:docMk/>
                <pc:sldMk cId="1698615580" sldId="297"/>
                <pc2:cmMk id="{861004E2-E298-2548-81A5-8DBA3AAAAA13}"/>
              </pc2:cmMkLst>
            </pc226:cmChg>
          </p:ext>
        </pc:extLst>
      </pc:sldChg>
      <pc:sldChg chg="addSp delSp modSp new mod modClrScheme chgLayout">
        <pc:chgData name="Elfrid Krossbakken" userId="9e012093-0ee3-4f7b-8ab2-1d5e62e751de" providerId="ADAL" clId="{0DAEE89B-46E9-284C-8FBF-11024FE108C3}" dt="2024-04-26T11:57:06.903" v="335" actId="20577"/>
        <pc:sldMkLst>
          <pc:docMk/>
          <pc:sldMk cId="406489249" sldId="298"/>
        </pc:sldMkLst>
        <pc:spChg chg="mod ord">
          <ac:chgData name="Elfrid Krossbakken" userId="9e012093-0ee3-4f7b-8ab2-1d5e62e751de" providerId="ADAL" clId="{0DAEE89B-46E9-284C-8FBF-11024FE108C3}" dt="2024-04-26T11:57:06.903" v="335" actId="20577"/>
          <ac:spMkLst>
            <pc:docMk/>
            <pc:sldMk cId="406489249" sldId="298"/>
            <ac:spMk id="2" creationId="{3F7A9AE4-728C-882C-1E63-440917A0ADA0}"/>
          </ac:spMkLst>
        </pc:spChg>
        <pc:spChg chg="del mod ord">
          <ac:chgData name="Elfrid Krossbakken" userId="9e012093-0ee3-4f7b-8ab2-1d5e62e751de" providerId="ADAL" clId="{0DAEE89B-46E9-284C-8FBF-11024FE108C3}" dt="2024-04-26T11:55:43.750" v="135" actId="700"/>
          <ac:spMkLst>
            <pc:docMk/>
            <pc:sldMk cId="406489249" sldId="298"/>
            <ac:spMk id="3" creationId="{C65F6090-E3E5-81C9-D916-D4D8C36D4769}"/>
          </ac:spMkLst>
        </pc:spChg>
        <pc:spChg chg="add mod ord">
          <ac:chgData name="Elfrid Krossbakken" userId="9e012093-0ee3-4f7b-8ab2-1d5e62e751de" providerId="ADAL" clId="{0DAEE89B-46E9-284C-8FBF-11024FE108C3}" dt="2024-04-26T11:56:54.996" v="308" actId="20577"/>
          <ac:spMkLst>
            <pc:docMk/>
            <pc:sldMk cId="406489249" sldId="298"/>
            <ac:spMk id="4" creationId="{60318DD2-2B60-B7E0-72A1-79E5F10FB272}"/>
          </ac:spMkLst>
        </pc:spChg>
        <pc:spChg chg="add mod ord">
          <ac:chgData name="Elfrid Krossbakken" userId="9e012093-0ee3-4f7b-8ab2-1d5e62e751de" providerId="ADAL" clId="{0DAEE89B-46E9-284C-8FBF-11024FE108C3}" dt="2024-04-26T11:55:43.750" v="135" actId="700"/>
          <ac:spMkLst>
            <pc:docMk/>
            <pc:sldMk cId="406489249" sldId="298"/>
            <ac:spMk id="5" creationId="{14C45429-D09B-467D-27F4-A9C1D13EBB3C}"/>
          </ac:spMkLst>
        </pc:spChg>
      </pc:sldChg>
      <pc:sldChg chg="modSp new mod">
        <pc:chgData name="Elfrid Krossbakken" userId="9e012093-0ee3-4f7b-8ab2-1d5e62e751de" providerId="ADAL" clId="{0DAEE89B-46E9-284C-8FBF-11024FE108C3}" dt="2024-05-21T04:38:59.416" v="1095" actId="20577"/>
        <pc:sldMkLst>
          <pc:docMk/>
          <pc:sldMk cId="4201877098" sldId="299"/>
        </pc:sldMkLst>
        <pc:spChg chg="mod">
          <ac:chgData name="Elfrid Krossbakken" userId="9e012093-0ee3-4f7b-8ab2-1d5e62e751de" providerId="ADAL" clId="{0DAEE89B-46E9-284C-8FBF-11024FE108C3}" dt="2024-04-26T11:57:32.501" v="353" actId="20577"/>
          <ac:spMkLst>
            <pc:docMk/>
            <pc:sldMk cId="4201877098" sldId="299"/>
            <ac:spMk id="2" creationId="{2AE69A1D-E0A8-880D-3DC6-01C4BB42E096}"/>
          </ac:spMkLst>
        </pc:spChg>
        <pc:spChg chg="mod">
          <ac:chgData name="Elfrid Krossbakken" userId="9e012093-0ee3-4f7b-8ab2-1d5e62e751de" providerId="ADAL" clId="{0DAEE89B-46E9-284C-8FBF-11024FE108C3}" dt="2024-05-21T04:38:59.416" v="1095" actId="20577"/>
          <ac:spMkLst>
            <pc:docMk/>
            <pc:sldMk cId="4201877098" sldId="299"/>
            <ac:spMk id="3" creationId="{A2DBBF2A-047C-EBAB-FEE2-FE054386CBEE}"/>
          </ac:spMkLst>
        </pc:spChg>
      </pc:sldChg>
      <pc:sldChg chg="modSp mod addCm modNotesTx">
        <pc:chgData name="Elfrid Krossbakken" userId="9e012093-0ee3-4f7b-8ab2-1d5e62e751de" providerId="ADAL" clId="{0DAEE89B-46E9-284C-8FBF-11024FE108C3}" dt="2024-05-21T04:40:03.800" v="1198" actId="20577"/>
        <pc:sldMkLst>
          <pc:docMk/>
          <pc:sldMk cId="2656699507" sldId="300"/>
        </pc:sldMkLst>
        <pc:spChg chg="mod">
          <ac:chgData name="Elfrid Krossbakken" userId="9e012093-0ee3-4f7b-8ab2-1d5e62e751de" providerId="ADAL" clId="{0DAEE89B-46E9-284C-8FBF-11024FE108C3}" dt="2024-05-21T04:40:03.800" v="1198" actId="20577"/>
          <ac:spMkLst>
            <pc:docMk/>
            <pc:sldMk cId="2656699507" sldId="300"/>
            <ac:spMk id="3" creationId="{268EC9C9-4609-F27A-6AD9-98C3CE6D538B}"/>
          </ac:spMkLst>
        </pc:spChg>
        <pc:extLst>
          <p:ext xmlns:p="http://schemas.openxmlformats.org/presentationml/2006/main" uri="{D6D511B9-2390-475A-947B-AFAB55BFBCF1}">
            <pc226:cmChg xmlns:pc226="http://schemas.microsoft.com/office/powerpoint/2022/06/main/command" chg="add">
              <pc226:chgData name="Elfrid Krossbakken" userId="9e012093-0ee3-4f7b-8ab2-1d5e62e751de" providerId="ADAL" clId="{0DAEE89B-46E9-284C-8FBF-11024FE108C3}" dt="2024-04-30T11:57:43.824" v="393"/>
              <pc2:cmMkLst xmlns:pc2="http://schemas.microsoft.com/office/powerpoint/2019/9/main/command">
                <pc:docMk/>
                <pc:sldMk cId="2656699507" sldId="300"/>
                <pc2:cmMk id="{3216667F-CCA2-254B-AEF1-A53A295157AA}"/>
              </pc2:cmMkLst>
            </pc226:cmChg>
          </p:ext>
        </pc:extLst>
      </pc:sldChg>
      <pc:sldChg chg="addSp delSp modSp mod setBg delCm">
        <pc:chgData name="Elfrid Krossbakken" userId="9e012093-0ee3-4f7b-8ab2-1d5e62e751de" providerId="ADAL" clId="{0DAEE89B-46E9-284C-8FBF-11024FE108C3}" dt="2024-05-21T04:27:28.619" v="773" actId="26606"/>
        <pc:sldMkLst>
          <pc:docMk/>
          <pc:sldMk cId="3750413597" sldId="301"/>
        </pc:sldMkLst>
        <pc:spChg chg="mod">
          <ac:chgData name="Elfrid Krossbakken" userId="9e012093-0ee3-4f7b-8ab2-1d5e62e751de" providerId="ADAL" clId="{0DAEE89B-46E9-284C-8FBF-11024FE108C3}" dt="2024-05-21T04:27:28.619" v="773" actId="26606"/>
          <ac:spMkLst>
            <pc:docMk/>
            <pc:sldMk cId="3750413597" sldId="301"/>
            <ac:spMk id="2" creationId="{6B1DE7F3-F127-54B8-BAE6-3E62E8F0830B}"/>
          </ac:spMkLst>
        </pc:spChg>
        <pc:spChg chg="mod">
          <ac:chgData name="Elfrid Krossbakken" userId="9e012093-0ee3-4f7b-8ab2-1d5e62e751de" providerId="ADAL" clId="{0DAEE89B-46E9-284C-8FBF-11024FE108C3}" dt="2024-05-21T04:27:28.619" v="773" actId="26606"/>
          <ac:spMkLst>
            <pc:docMk/>
            <pc:sldMk cId="3750413597" sldId="301"/>
            <ac:spMk id="3" creationId="{F6FF4B31-9AC8-905B-414A-EA2DE53DF7C9}"/>
          </ac:spMkLst>
        </pc:spChg>
        <pc:spChg chg="del">
          <ac:chgData name="Elfrid Krossbakken" userId="9e012093-0ee3-4f7b-8ab2-1d5e62e751de" providerId="ADAL" clId="{0DAEE89B-46E9-284C-8FBF-11024FE108C3}" dt="2024-04-30T11:51:35.637" v="378" actId="931"/>
          <ac:spMkLst>
            <pc:docMk/>
            <pc:sldMk cId="3750413597" sldId="301"/>
            <ac:spMk id="4" creationId="{25F443BA-C5C5-4CCF-9733-3B8D70923E8D}"/>
          </ac:spMkLst>
        </pc:spChg>
        <pc:spChg chg="add">
          <ac:chgData name="Elfrid Krossbakken" userId="9e012093-0ee3-4f7b-8ab2-1d5e62e751de" providerId="ADAL" clId="{0DAEE89B-46E9-284C-8FBF-11024FE108C3}" dt="2024-04-30T11:51:39.638" v="381" actId="26606"/>
          <ac:spMkLst>
            <pc:docMk/>
            <pc:sldMk cId="3750413597" sldId="301"/>
            <ac:spMk id="11" creationId="{F13C74B1-5B17-4795-BED0-7140497B445A}"/>
          </ac:spMkLst>
        </pc:spChg>
        <pc:spChg chg="add">
          <ac:chgData name="Elfrid Krossbakken" userId="9e012093-0ee3-4f7b-8ab2-1d5e62e751de" providerId="ADAL" clId="{0DAEE89B-46E9-284C-8FBF-11024FE108C3}" dt="2024-04-30T11:51:39.638" v="381" actId="26606"/>
          <ac:spMkLst>
            <pc:docMk/>
            <pc:sldMk cId="3750413597" sldId="301"/>
            <ac:spMk id="13" creationId="{D4974D33-8DC5-464E-8C6D-BE58F0669C17}"/>
          </ac:spMkLst>
        </pc:spChg>
        <pc:spChg chg="del">
          <ac:chgData name="Elfrid Krossbakken" userId="9e012093-0ee3-4f7b-8ab2-1d5e62e751de" providerId="ADAL" clId="{0DAEE89B-46E9-284C-8FBF-11024FE108C3}" dt="2024-05-21T04:27:28.619" v="773" actId="26606"/>
          <ac:spMkLst>
            <pc:docMk/>
            <pc:sldMk cId="3750413597" sldId="301"/>
            <ac:spMk id="18" creationId="{F13C74B1-5B17-4795-BED0-7140497B445A}"/>
          </ac:spMkLst>
        </pc:spChg>
        <pc:spChg chg="del">
          <ac:chgData name="Elfrid Krossbakken" userId="9e012093-0ee3-4f7b-8ab2-1d5e62e751de" providerId="ADAL" clId="{0DAEE89B-46E9-284C-8FBF-11024FE108C3}" dt="2024-05-21T04:27:28.619" v="773" actId="26606"/>
          <ac:spMkLst>
            <pc:docMk/>
            <pc:sldMk cId="3750413597" sldId="301"/>
            <ac:spMk id="20" creationId="{D4974D33-8DC5-464E-8C6D-BE58F0669C17}"/>
          </ac:spMkLst>
        </pc:spChg>
        <pc:spChg chg="add">
          <ac:chgData name="Elfrid Krossbakken" userId="9e012093-0ee3-4f7b-8ab2-1d5e62e751de" providerId="ADAL" clId="{0DAEE89B-46E9-284C-8FBF-11024FE108C3}" dt="2024-05-21T04:27:28.619" v="773" actId="26606"/>
          <ac:spMkLst>
            <pc:docMk/>
            <pc:sldMk cId="3750413597" sldId="301"/>
            <ac:spMk id="25" creationId="{743AA782-23D1-4521-8CAD-47662984AA08}"/>
          </ac:spMkLst>
        </pc:spChg>
        <pc:spChg chg="add">
          <ac:chgData name="Elfrid Krossbakken" userId="9e012093-0ee3-4f7b-8ab2-1d5e62e751de" providerId="ADAL" clId="{0DAEE89B-46E9-284C-8FBF-11024FE108C3}" dt="2024-05-21T04:27:28.619" v="773" actId="26606"/>
          <ac:spMkLst>
            <pc:docMk/>
            <pc:sldMk cId="3750413597" sldId="301"/>
            <ac:spMk id="27" creationId="{650D18FE-0824-4A46-B22C-A86B52E5780A}"/>
          </ac:spMkLst>
        </pc:spChg>
        <pc:picChg chg="add mod">
          <ac:chgData name="Elfrid Krossbakken" userId="9e012093-0ee3-4f7b-8ab2-1d5e62e751de" providerId="ADAL" clId="{0DAEE89B-46E9-284C-8FBF-11024FE108C3}" dt="2024-04-30T11:51:39.638" v="381" actId="26606"/>
          <ac:picMkLst>
            <pc:docMk/>
            <pc:sldMk cId="3750413597" sldId="301"/>
            <ac:picMk id="6" creationId="{0BECE5AF-30C0-135B-F32E-A4F18401A74E}"/>
          </ac:picMkLst>
        </pc:picChg>
        <pc:picChg chg="mod">
          <ac:chgData name="Elfrid Krossbakken" userId="9e012093-0ee3-4f7b-8ab2-1d5e62e751de" providerId="ADAL" clId="{0DAEE89B-46E9-284C-8FBF-11024FE108C3}" dt="2024-05-21T04:27:28.619" v="773" actId="26606"/>
          <ac:picMkLst>
            <pc:docMk/>
            <pc:sldMk cId="3750413597" sldId="301"/>
            <ac:picMk id="7" creationId="{C97F6A35-E428-6DB8-6F6E-C022EA18EFAC}"/>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27:19.184" v="772"/>
              <pc2:cmMkLst xmlns:pc2="http://schemas.microsoft.com/office/powerpoint/2019/9/main/command">
                <pc:docMk/>
                <pc:sldMk cId="3750413597" sldId="301"/>
                <pc2:cmMk id="{8EF2C005-E27C-4994-B5CB-A00EAD11306C}"/>
              </pc2:cmMkLst>
            </pc226:cmChg>
          </p:ext>
        </pc:extLst>
      </pc:sldChg>
      <pc:sldChg chg="addSp delSp modSp mod setBg delCm modNotesTx">
        <pc:chgData name="Elfrid Krossbakken" userId="9e012093-0ee3-4f7b-8ab2-1d5e62e751de" providerId="ADAL" clId="{0DAEE89B-46E9-284C-8FBF-11024FE108C3}" dt="2024-05-21T04:29:05.529" v="804" actId="20577"/>
        <pc:sldMkLst>
          <pc:docMk/>
          <pc:sldMk cId="529288972" sldId="302"/>
        </pc:sldMkLst>
        <pc:spChg chg="mod">
          <ac:chgData name="Elfrid Krossbakken" userId="9e012093-0ee3-4f7b-8ab2-1d5e62e751de" providerId="ADAL" clId="{0DAEE89B-46E9-284C-8FBF-11024FE108C3}" dt="2024-04-30T11:52:00.470" v="385" actId="26606"/>
          <ac:spMkLst>
            <pc:docMk/>
            <pc:sldMk cId="529288972" sldId="302"/>
            <ac:spMk id="2" creationId="{9CA5F732-2D17-16EB-EBD7-8A91F1232653}"/>
          </ac:spMkLst>
        </pc:spChg>
        <pc:spChg chg="mod">
          <ac:chgData name="Elfrid Krossbakken" userId="9e012093-0ee3-4f7b-8ab2-1d5e62e751de" providerId="ADAL" clId="{0DAEE89B-46E9-284C-8FBF-11024FE108C3}" dt="2024-04-30T11:52:00.470" v="385" actId="26606"/>
          <ac:spMkLst>
            <pc:docMk/>
            <pc:sldMk cId="529288972" sldId="302"/>
            <ac:spMk id="3" creationId="{77F089AD-324F-494E-F493-50DA425F306C}"/>
          </ac:spMkLst>
        </pc:spChg>
        <pc:spChg chg="del">
          <ac:chgData name="Elfrid Krossbakken" userId="9e012093-0ee3-4f7b-8ab2-1d5e62e751de" providerId="ADAL" clId="{0DAEE89B-46E9-284C-8FBF-11024FE108C3}" dt="2024-04-30T11:51:58.415" v="382" actId="931"/>
          <ac:spMkLst>
            <pc:docMk/>
            <pc:sldMk cId="529288972" sldId="302"/>
            <ac:spMk id="4" creationId="{359CA568-5E1B-0449-082F-816788856207}"/>
          </ac:spMkLst>
        </pc:spChg>
        <pc:spChg chg="add">
          <ac:chgData name="Elfrid Krossbakken" userId="9e012093-0ee3-4f7b-8ab2-1d5e62e751de" providerId="ADAL" clId="{0DAEE89B-46E9-284C-8FBF-11024FE108C3}" dt="2024-04-30T11:52:00.470" v="385" actId="26606"/>
          <ac:spMkLst>
            <pc:docMk/>
            <pc:sldMk cId="529288972" sldId="302"/>
            <ac:spMk id="11" creationId="{F13C74B1-5B17-4795-BED0-7140497B445A}"/>
          </ac:spMkLst>
        </pc:spChg>
        <pc:spChg chg="add">
          <ac:chgData name="Elfrid Krossbakken" userId="9e012093-0ee3-4f7b-8ab2-1d5e62e751de" providerId="ADAL" clId="{0DAEE89B-46E9-284C-8FBF-11024FE108C3}" dt="2024-04-30T11:52:00.470" v="385" actId="26606"/>
          <ac:spMkLst>
            <pc:docMk/>
            <pc:sldMk cId="529288972" sldId="302"/>
            <ac:spMk id="13" creationId="{D4974D33-8DC5-464E-8C6D-BE58F0669C17}"/>
          </ac:spMkLst>
        </pc:spChg>
        <pc:picChg chg="add mod">
          <ac:chgData name="Elfrid Krossbakken" userId="9e012093-0ee3-4f7b-8ab2-1d5e62e751de" providerId="ADAL" clId="{0DAEE89B-46E9-284C-8FBF-11024FE108C3}" dt="2024-04-30T11:52:00.470" v="385" actId="26606"/>
          <ac:picMkLst>
            <pc:docMk/>
            <pc:sldMk cId="529288972" sldId="302"/>
            <ac:picMk id="6" creationId="{9F0E2C0F-D13B-B88A-C628-F2D5D1329D64}"/>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0DAEE89B-46E9-284C-8FBF-11024FE108C3}" dt="2024-05-21T04:28:07.373" v="774"/>
              <pc2:cmMkLst xmlns:pc2="http://schemas.microsoft.com/office/powerpoint/2019/9/main/command">
                <pc:docMk/>
                <pc:sldMk cId="529288972" sldId="302"/>
                <pc2:cmMk id="{64775CC8-DC30-4535-842A-F3891B249460}"/>
              </pc2:cmMkLst>
            </pc226:cmChg>
          </p:ext>
        </pc:extLst>
      </pc:sldChg>
      <pc:sldChg chg="addSp delSp modSp new mod chgLayout">
        <pc:chgData name="Elfrid Krossbakken" userId="9e012093-0ee3-4f7b-8ab2-1d5e62e751de" providerId="ADAL" clId="{0DAEE89B-46E9-284C-8FBF-11024FE108C3}" dt="2024-05-02T06:20:35.964" v="755" actId="20577"/>
        <pc:sldMkLst>
          <pc:docMk/>
          <pc:sldMk cId="3493765708" sldId="303"/>
        </pc:sldMkLst>
        <pc:spChg chg="del">
          <ac:chgData name="Elfrid Krossbakken" userId="9e012093-0ee3-4f7b-8ab2-1d5e62e751de" providerId="ADAL" clId="{0DAEE89B-46E9-284C-8FBF-11024FE108C3}" dt="2024-05-02T06:17:09.233" v="395" actId="700"/>
          <ac:spMkLst>
            <pc:docMk/>
            <pc:sldMk cId="3493765708" sldId="303"/>
            <ac:spMk id="2" creationId="{B7CF1DED-2B53-A7D7-E88C-1C8E171E5ED4}"/>
          </ac:spMkLst>
        </pc:spChg>
        <pc:spChg chg="del">
          <ac:chgData name="Elfrid Krossbakken" userId="9e012093-0ee3-4f7b-8ab2-1d5e62e751de" providerId="ADAL" clId="{0DAEE89B-46E9-284C-8FBF-11024FE108C3}" dt="2024-05-02T06:17:09.233" v="395" actId="700"/>
          <ac:spMkLst>
            <pc:docMk/>
            <pc:sldMk cId="3493765708" sldId="303"/>
            <ac:spMk id="3" creationId="{BFB1495A-F2DB-6415-1570-BCEAB2B790FD}"/>
          </ac:spMkLst>
        </pc:spChg>
        <pc:spChg chg="del">
          <ac:chgData name="Elfrid Krossbakken" userId="9e012093-0ee3-4f7b-8ab2-1d5e62e751de" providerId="ADAL" clId="{0DAEE89B-46E9-284C-8FBF-11024FE108C3}" dt="2024-05-02T06:17:09.233" v="395" actId="700"/>
          <ac:spMkLst>
            <pc:docMk/>
            <pc:sldMk cId="3493765708" sldId="303"/>
            <ac:spMk id="4" creationId="{FFE9B8AC-16AC-2A0F-9E47-E6BAFCA5448A}"/>
          </ac:spMkLst>
        </pc:spChg>
        <pc:spChg chg="add mod ord">
          <ac:chgData name="Elfrid Krossbakken" userId="9e012093-0ee3-4f7b-8ab2-1d5e62e751de" providerId="ADAL" clId="{0DAEE89B-46E9-284C-8FBF-11024FE108C3}" dt="2024-05-02T06:17:13.127" v="406" actId="20577"/>
          <ac:spMkLst>
            <pc:docMk/>
            <pc:sldMk cId="3493765708" sldId="303"/>
            <ac:spMk id="5" creationId="{EBAA1983-8EDB-6B10-9F0F-FEBC96F4DF9F}"/>
          </ac:spMkLst>
        </pc:spChg>
        <pc:spChg chg="add mod ord">
          <ac:chgData name="Elfrid Krossbakken" userId="9e012093-0ee3-4f7b-8ab2-1d5e62e751de" providerId="ADAL" clId="{0DAEE89B-46E9-284C-8FBF-11024FE108C3}" dt="2024-05-02T06:20:35.964" v="755" actId="20577"/>
          <ac:spMkLst>
            <pc:docMk/>
            <pc:sldMk cId="3493765708" sldId="303"/>
            <ac:spMk id="6" creationId="{309B956F-1ACD-580D-7018-D25F6CE324C2}"/>
          </ac:spMkLst>
        </pc:spChg>
        <pc:spChg chg="add mod ord">
          <ac:chgData name="Elfrid Krossbakken" userId="9e012093-0ee3-4f7b-8ab2-1d5e62e751de" providerId="ADAL" clId="{0DAEE89B-46E9-284C-8FBF-11024FE108C3}" dt="2024-05-02T06:17:09.233" v="395" actId="700"/>
          <ac:spMkLst>
            <pc:docMk/>
            <pc:sldMk cId="3493765708" sldId="303"/>
            <ac:spMk id="7" creationId="{53067B15-2A46-C272-22F0-196372F23706}"/>
          </ac:spMkLst>
        </pc:spChg>
      </pc:sldChg>
      <pc:sldChg chg="modSp mod">
        <pc:chgData name="Elfrid Krossbakken" userId="9e012093-0ee3-4f7b-8ab2-1d5e62e751de" providerId="ADAL" clId="{0DAEE89B-46E9-284C-8FBF-11024FE108C3}" dt="2024-05-21T04:48:12.362" v="1320" actId="20577"/>
        <pc:sldMkLst>
          <pc:docMk/>
          <pc:sldMk cId="3533873766" sldId="306"/>
        </pc:sldMkLst>
        <pc:spChg chg="mod">
          <ac:chgData name="Elfrid Krossbakken" userId="9e012093-0ee3-4f7b-8ab2-1d5e62e751de" providerId="ADAL" clId="{0DAEE89B-46E9-284C-8FBF-11024FE108C3}" dt="2024-05-21T04:48:12.362" v="1320" actId="20577"/>
          <ac:spMkLst>
            <pc:docMk/>
            <pc:sldMk cId="3533873766" sldId="306"/>
            <ac:spMk id="3" creationId="{9CE76ECA-249B-4DB3-A011-F6876921B6E7}"/>
          </ac:spMkLst>
        </pc:spChg>
      </pc:sldChg>
      <pc:sldChg chg="modSp new del mod">
        <pc:chgData name="Elfrid Krossbakken" userId="9e012093-0ee3-4f7b-8ab2-1d5e62e751de" providerId="ADAL" clId="{0DAEE89B-46E9-284C-8FBF-11024FE108C3}" dt="2024-05-21T04:44:22.292" v="1274" actId="2696"/>
        <pc:sldMkLst>
          <pc:docMk/>
          <pc:sldMk cId="1858145548" sldId="309"/>
        </pc:sldMkLst>
        <pc:spChg chg="mod">
          <ac:chgData name="Elfrid Krossbakken" userId="9e012093-0ee3-4f7b-8ab2-1d5e62e751de" providerId="ADAL" clId="{0DAEE89B-46E9-284C-8FBF-11024FE108C3}" dt="2024-05-21T04:42:24.110" v="1253" actId="20577"/>
          <ac:spMkLst>
            <pc:docMk/>
            <pc:sldMk cId="1858145548" sldId="309"/>
            <ac:spMk id="2" creationId="{3E58ECBB-244A-72CE-617F-5A09652F126A}"/>
          </ac:spMkLst>
        </pc:spChg>
        <pc:spChg chg="mod">
          <ac:chgData name="Elfrid Krossbakken" userId="9e012093-0ee3-4f7b-8ab2-1d5e62e751de" providerId="ADAL" clId="{0DAEE89B-46E9-284C-8FBF-11024FE108C3}" dt="2024-05-21T04:42:34.694" v="1271" actId="20577"/>
          <ac:spMkLst>
            <pc:docMk/>
            <pc:sldMk cId="1858145548" sldId="309"/>
            <ac:spMk id="3" creationId="{4C583CD6-AADC-27D3-8F4F-B2F5962ACDA9}"/>
          </ac:spMkLst>
        </pc:spChg>
      </pc:sldChg>
      <pc:sldChg chg="add modNotesTx">
        <pc:chgData name="Elfrid Krossbakken" userId="9e012093-0ee3-4f7b-8ab2-1d5e62e751de" providerId="ADAL" clId="{0DAEE89B-46E9-284C-8FBF-11024FE108C3}" dt="2024-05-21T04:44:45.836" v="1318" actId="20577"/>
        <pc:sldMkLst>
          <pc:docMk/>
          <pc:sldMk cId="92514699" sldId="310"/>
        </pc:sldMkLst>
      </pc:sldChg>
    </pc:docChg>
  </pc:docChgLst>
  <pc:docChgLst>
    <pc:chgData name="Ragnfrid Helene Steensnæs Nordbø" userId="S::ragnfrid.nordbo@bufetat.no::03b2ea5c-7579-4bff-b0f1-ee9643ec9cbc" providerId="AD" clId="Web-{CEA46443-835F-E565-0E19-C4A14B173270}"/>
    <pc:docChg chg="modSld">
      <pc:chgData name="Ragnfrid Helene Steensnæs Nordbø" userId="S::ragnfrid.nordbo@bufetat.no::03b2ea5c-7579-4bff-b0f1-ee9643ec9cbc" providerId="AD" clId="Web-{CEA46443-835F-E565-0E19-C4A14B173270}" dt="2024-05-13T12:11:02.198" v="1034"/>
      <pc:docMkLst>
        <pc:docMk/>
      </pc:docMkLst>
      <pc:sldChg chg="addCm modNotes">
        <pc:chgData name="Ragnfrid Helene Steensnæs Nordbø" userId="S::ragnfrid.nordbo@bufetat.no::03b2ea5c-7579-4bff-b0f1-ee9643ec9cbc" providerId="AD" clId="Web-{CEA46443-835F-E565-0E19-C4A14B173270}" dt="2024-05-13T12:11:01.901" v="1033"/>
        <pc:sldMkLst>
          <pc:docMk/>
          <pc:sldMk cId="2127244985" sldId="293"/>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EA46443-835F-E565-0E19-C4A14B173270}" dt="2024-05-13T12:02:02.345" v="4"/>
              <pc2:cmMkLst xmlns:pc2="http://schemas.microsoft.com/office/powerpoint/2019/9/main/command">
                <pc:docMk/>
                <pc:sldMk cId="2127244985" sldId="293"/>
                <pc2:cmMk id="{C74B8996-6409-4A22-ADBB-829241DDEF62}"/>
              </pc2:cmMkLst>
            </pc226:cmChg>
          </p:ext>
        </pc:extLst>
      </pc:sldChg>
      <pc:sldChg chg="addCm">
        <pc:chgData name="Ragnfrid Helene Steensnæs Nordbø" userId="S::ragnfrid.nordbo@bufetat.no::03b2ea5c-7579-4bff-b0f1-ee9643ec9cbc" providerId="AD" clId="Web-{CEA46443-835F-E565-0E19-C4A14B173270}" dt="2024-05-13T12:11:02.198" v="1034"/>
        <pc:sldMkLst>
          <pc:docMk/>
          <pc:sldMk cId="3600763414" sldId="295"/>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EA46443-835F-E565-0E19-C4A14B173270}" dt="2024-05-13T12:11:02.198" v="1034"/>
              <pc2:cmMkLst xmlns:pc2="http://schemas.microsoft.com/office/powerpoint/2019/9/main/command">
                <pc:docMk/>
                <pc:sldMk cId="3600763414" sldId="295"/>
                <pc2:cmMk id="{7F2F33D2-4A97-4642-8A24-A598D65F39F5}"/>
              </pc2:cmMkLst>
            </pc226:cmChg>
          </p:ext>
        </pc:extLst>
      </pc:sldChg>
      <pc:sldChg chg="addCm">
        <pc:chgData name="Ragnfrid Helene Steensnæs Nordbø" userId="S::ragnfrid.nordbo@bufetat.no::03b2ea5c-7579-4bff-b0f1-ee9643ec9cbc" providerId="AD" clId="Web-{CEA46443-835F-E565-0E19-C4A14B173270}" dt="2024-05-13T12:01:00.626" v="3"/>
        <pc:sldMkLst>
          <pc:docMk/>
          <pc:sldMk cId="1445482153" sldId="296"/>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EA46443-835F-E565-0E19-C4A14B173270}" dt="2024-05-13T12:01:00.626" v="3"/>
              <pc2:cmMkLst xmlns:pc2="http://schemas.microsoft.com/office/powerpoint/2019/9/main/command">
                <pc:docMk/>
                <pc:sldMk cId="1445482153" sldId="296"/>
                <pc2:cmMk id="{BBB1BC38-9EA5-45B7-AF06-B737D693D09C}"/>
              </pc2:cmMkLst>
            </pc226:cmChg>
          </p:ext>
        </pc:extLst>
      </pc:sldChg>
      <pc:sldChg chg="addCm">
        <pc:chgData name="Ragnfrid Helene Steensnæs Nordbø" userId="S::ragnfrid.nordbo@bufetat.no::03b2ea5c-7579-4bff-b0f1-ee9643ec9cbc" providerId="AD" clId="Web-{CEA46443-835F-E565-0E19-C4A14B173270}" dt="2024-05-13T11:56:36.668" v="0"/>
        <pc:sldMkLst>
          <pc:docMk/>
          <pc:sldMk cId="3750413597" sldId="301"/>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EA46443-835F-E565-0E19-C4A14B173270}" dt="2024-05-13T11:56:36.668" v="0"/>
              <pc2:cmMkLst xmlns:pc2="http://schemas.microsoft.com/office/powerpoint/2019/9/main/command">
                <pc:docMk/>
                <pc:sldMk cId="3750413597" sldId="301"/>
                <pc2:cmMk id="{8EF2C005-E27C-4994-B5CB-A00EAD11306C}"/>
              </pc2:cmMkLst>
            </pc226:cmChg>
          </p:ext>
        </pc:extLst>
      </pc:sldChg>
      <pc:sldChg chg="addCm modCm">
        <pc:chgData name="Ragnfrid Helene Steensnæs Nordbø" userId="S::ragnfrid.nordbo@bufetat.no::03b2ea5c-7579-4bff-b0f1-ee9643ec9cbc" providerId="AD" clId="Web-{CEA46443-835F-E565-0E19-C4A14B173270}" dt="2024-05-13T11:59:20.046" v="2"/>
        <pc:sldMkLst>
          <pc:docMk/>
          <pc:sldMk cId="529288972" sldId="302"/>
        </pc:sldMkLst>
        <pc:extLst>
          <p:ext xmlns:p="http://schemas.openxmlformats.org/presentationml/2006/main" uri="{D6D511B9-2390-475A-947B-AFAB55BFBCF1}">
            <pc226:cmChg xmlns:pc226="http://schemas.microsoft.com/office/powerpoint/2022/06/main/command" chg="add mod">
              <pc226:chgData name="Ragnfrid Helene Steensnæs Nordbø" userId="S::ragnfrid.nordbo@bufetat.no::03b2ea5c-7579-4bff-b0f1-ee9643ec9cbc" providerId="AD" clId="Web-{CEA46443-835F-E565-0E19-C4A14B173270}" dt="2024-05-13T11:59:20.046" v="2"/>
              <pc2:cmMkLst xmlns:pc2="http://schemas.microsoft.com/office/powerpoint/2019/9/main/command">
                <pc:docMk/>
                <pc:sldMk cId="529288972" sldId="302"/>
                <pc2:cmMk id="{64775CC8-DC30-4535-842A-F3891B249460}"/>
              </pc2:cmMkLst>
            </pc226:cmChg>
          </p:ext>
        </pc:extLst>
      </pc:sldChg>
    </pc:docChg>
  </pc:docChgLst>
  <pc:docChgLst>
    <pc:chgData name="Elfrid Krossbakken" userId="9e012093-0ee3-4f7b-8ab2-1d5e62e751de" providerId="ADAL" clId="{433B331B-4E2B-43A7-A1C8-73410F1E0736}"/>
    <pc:docChg chg="undo custSel addSld delSld modSld sldOrd">
      <pc:chgData name="Elfrid Krossbakken" userId="9e012093-0ee3-4f7b-8ab2-1d5e62e751de" providerId="ADAL" clId="{433B331B-4E2B-43A7-A1C8-73410F1E0736}" dt="2024-05-21T05:41:21.324" v="15103" actId="20577"/>
      <pc:docMkLst>
        <pc:docMk/>
      </pc:docMkLst>
      <pc:sldChg chg="addSp delSp modSp mod setBg">
        <pc:chgData name="Elfrid Krossbakken" userId="9e012093-0ee3-4f7b-8ab2-1d5e62e751de" providerId="ADAL" clId="{433B331B-4E2B-43A7-A1C8-73410F1E0736}" dt="2024-05-16T11:44:12.189" v="15084" actId="26606"/>
        <pc:sldMkLst>
          <pc:docMk/>
          <pc:sldMk cId="2676983155" sldId="269"/>
        </pc:sldMkLst>
        <pc:spChg chg="mod">
          <ac:chgData name="Elfrid Krossbakken" userId="9e012093-0ee3-4f7b-8ab2-1d5e62e751de" providerId="ADAL" clId="{433B331B-4E2B-43A7-A1C8-73410F1E0736}" dt="2024-05-16T11:44:12.189" v="15084" actId="26606"/>
          <ac:spMkLst>
            <pc:docMk/>
            <pc:sldMk cId="2676983155" sldId="269"/>
            <ac:spMk id="2" creationId="{00000000-0000-0000-0000-000000000000}"/>
          </ac:spMkLst>
        </pc:spChg>
        <pc:spChg chg="mod">
          <ac:chgData name="Elfrid Krossbakken" userId="9e012093-0ee3-4f7b-8ab2-1d5e62e751de" providerId="ADAL" clId="{433B331B-4E2B-43A7-A1C8-73410F1E0736}" dt="2024-05-16T11:44:12.189" v="15084" actId="26606"/>
          <ac:spMkLst>
            <pc:docMk/>
            <pc:sldMk cId="2676983155" sldId="269"/>
            <ac:spMk id="3" creationId="{00000000-0000-0000-0000-000000000000}"/>
          </ac:spMkLst>
        </pc:spChg>
        <pc:spChg chg="add del">
          <ac:chgData name="Elfrid Krossbakken" userId="9e012093-0ee3-4f7b-8ab2-1d5e62e751de" providerId="ADAL" clId="{433B331B-4E2B-43A7-A1C8-73410F1E0736}" dt="2024-05-16T11:39:46.955" v="15081" actId="26606"/>
          <ac:spMkLst>
            <pc:docMk/>
            <pc:sldMk cId="2676983155" sldId="269"/>
            <ac:spMk id="8" creationId="{815925C2-A704-4D47-B1C1-3FCA52512EC1}"/>
          </ac:spMkLst>
        </pc:spChg>
        <pc:spChg chg="add del">
          <ac:chgData name="Elfrid Krossbakken" userId="9e012093-0ee3-4f7b-8ab2-1d5e62e751de" providerId="ADAL" clId="{433B331B-4E2B-43A7-A1C8-73410F1E0736}" dt="2024-05-16T11:39:45.427" v="15079" actId="26606"/>
          <ac:spMkLst>
            <pc:docMk/>
            <pc:sldMk cId="2676983155" sldId="269"/>
            <ac:spMk id="10" creationId="{A3363022-C969-41E9-8EB2-E4C94908C1FA}"/>
          </ac:spMkLst>
        </pc:spChg>
        <pc:spChg chg="add del">
          <ac:chgData name="Elfrid Krossbakken" userId="9e012093-0ee3-4f7b-8ab2-1d5e62e751de" providerId="ADAL" clId="{433B331B-4E2B-43A7-A1C8-73410F1E0736}" dt="2024-05-16T11:39:45.427" v="15079" actId="26606"/>
          <ac:spMkLst>
            <pc:docMk/>
            <pc:sldMk cId="2676983155" sldId="269"/>
            <ac:spMk id="12" creationId="{8D1AD6B3-BE88-4CEB-BA17-790657CC4729}"/>
          </ac:spMkLst>
        </pc:spChg>
        <pc:spChg chg="add del">
          <ac:chgData name="Elfrid Krossbakken" userId="9e012093-0ee3-4f7b-8ab2-1d5e62e751de" providerId="ADAL" clId="{433B331B-4E2B-43A7-A1C8-73410F1E0736}" dt="2024-05-16T11:39:46.955" v="15081" actId="26606"/>
          <ac:spMkLst>
            <pc:docMk/>
            <pc:sldMk cId="2676983155" sldId="269"/>
            <ac:spMk id="24" creationId="{01D4315C-C23C-4FD3-98DF-08C29E2292A8}"/>
          </ac:spMkLst>
        </pc:spChg>
        <pc:spChg chg="add del">
          <ac:chgData name="Elfrid Krossbakken" userId="9e012093-0ee3-4f7b-8ab2-1d5e62e751de" providerId="ADAL" clId="{433B331B-4E2B-43A7-A1C8-73410F1E0736}" dt="2024-05-16T11:44:12.173" v="15083" actId="26606"/>
          <ac:spMkLst>
            <pc:docMk/>
            <pc:sldMk cId="2676983155" sldId="269"/>
            <ac:spMk id="30" creationId="{A3363022-C969-41E9-8EB2-E4C94908C1FA}"/>
          </ac:spMkLst>
        </pc:spChg>
        <pc:spChg chg="add del">
          <ac:chgData name="Elfrid Krossbakken" userId="9e012093-0ee3-4f7b-8ab2-1d5e62e751de" providerId="ADAL" clId="{433B331B-4E2B-43A7-A1C8-73410F1E0736}" dt="2024-05-16T11:44:12.173" v="15083" actId="26606"/>
          <ac:spMkLst>
            <pc:docMk/>
            <pc:sldMk cId="2676983155" sldId="269"/>
            <ac:spMk id="31" creationId="{8D1AD6B3-BE88-4CEB-BA17-790657CC4729}"/>
          </ac:spMkLst>
        </pc:spChg>
        <pc:spChg chg="add">
          <ac:chgData name="Elfrid Krossbakken" userId="9e012093-0ee3-4f7b-8ab2-1d5e62e751de" providerId="ADAL" clId="{433B331B-4E2B-43A7-A1C8-73410F1E0736}" dt="2024-05-16T11:44:12.189" v="15084" actId="26606"/>
          <ac:spMkLst>
            <pc:docMk/>
            <pc:sldMk cId="2676983155" sldId="269"/>
            <ac:spMk id="35" creationId="{18873D23-2DCF-4B31-A009-95721C06E8E1}"/>
          </ac:spMkLst>
        </pc:spChg>
        <pc:spChg chg="add">
          <ac:chgData name="Elfrid Krossbakken" userId="9e012093-0ee3-4f7b-8ab2-1d5e62e751de" providerId="ADAL" clId="{433B331B-4E2B-43A7-A1C8-73410F1E0736}" dt="2024-05-16T11:44:12.189" v="15084" actId="26606"/>
          <ac:spMkLst>
            <pc:docMk/>
            <pc:sldMk cId="2676983155" sldId="269"/>
            <ac:spMk id="36" creationId="{C13EF075-D4EF-4929-ADBC-91B27DA19955}"/>
          </ac:spMkLst>
        </pc:spChg>
        <pc:grpChg chg="add del">
          <ac:chgData name="Elfrid Krossbakken" userId="9e012093-0ee3-4f7b-8ab2-1d5e62e751de" providerId="ADAL" clId="{433B331B-4E2B-43A7-A1C8-73410F1E0736}" dt="2024-05-16T11:39:45.427" v="15079" actId="26606"/>
          <ac:grpSpMkLst>
            <pc:docMk/>
            <pc:sldMk cId="2676983155" sldId="269"/>
            <ac:grpSpMk id="14" creationId="{89D1390B-7E13-4B4F-9CB2-391063412E54}"/>
          </ac:grpSpMkLst>
        </pc:grpChg>
        <pc:grpChg chg="add del">
          <ac:chgData name="Elfrid Krossbakken" userId="9e012093-0ee3-4f7b-8ab2-1d5e62e751de" providerId="ADAL" clId="{433B331B-4E2B-43A7-A1C8-73410F1E0736}" dt="2024-05-16T11:39:46.955" v="15081" actId="26606"/>
          <ac:grpSpMkLst>
            <pc:docMk/>
            <pc:sldMk cId="2676983155" sldId="269"/>
            <ac:grpSpMk id="25" creationId="{5E6B47BC-43FD-4C91-8BFF-B41B99A8A39E}"/>
          </ac:grpSpMkLst>
        </pc:grpChg>
        <pc:grpChg chg="add del">
          <ac:chgData name="Elfrid Krossbakken" userId="9e012093-0ee3-4f7b-8ab2-1d5e62e751de" providerId="ADAL" clId="{433B331B-4E2B-43A7-A1C8-73410F1E0736}" dt="2024-05-16T11:39:46.955" v="15081" actId="26606"/>
          <ac:grpSpMkLst>
            <pc:docMk/>
            <pc:sldMk cId="2676983155" sldId="269"/>
            <ac:grpSpMk id="27" creationId="{43F5E015-E085-4624-B431-B42414448684}"/>
          </ac:grpSpMkLst>
        </pc:grpChg>
        <pc:grpChg chg="add del">
          <ac:chgData name="Elfrid Krossbakken" userId="9e012093-0ee3-4f7b-8ab2-1d5e62e751de" providerId="ADAL" clId="{433B331B-4E2B-43A7-A1C8-73410F1E0736}" dt="2024-05-16T11:44:12.173" v="15083" actId="26606"/>
          <ac:grpSpMkLst>
            <pc:docMk/>
            <pc:sldMk cId="2676983155" sldId="269"/>
            <ac:grpSpMk id="33" creationId="{89D1390B-7E13-4B4F-9CB2-391063412E54}"/>
          </ac:grpSpMkLst>
        </pc:grpChg>
        <pc:grpChg chg="add">
          <ac:chgData name="Elfrid Krossbakken" userId="9e012093-0ee3-4f7b-8ab2-1d5e62e751de" providerId="ADAL" clId="{433B331B-4E2B-43A7-A1C8-73410F1E0736}" dt="2024-05-16T11:44:12.189" v="15084" actId="26606"/>
          <ac:grpSpMkLst>
            <pc:docMk/>
            <pc:sldMk cId="2676983155" sldId="269"/>
            <ac:grpSpMk id="37" creationId="{DAA26DFA-AAB2-4973-9C17-16D587C7B198}"/>
          </ac:grpSpMkLst>
        </pc:grpChg>
        <pc:picChg chg="add del">
          <ac:chgData name="Elfrid Krossbakken" userId="9e012093-0ee3-4f7b-8ab2-1d5e62e751de" providerId="ADAL" clId="{433B331B-4E2B-43A7-A1C8-73410F1E0736}" dt="2024-05-16T11:39:45.427" v="15079" actId="26606"/>
          <ac:picMkLst>
            <pc:docMk/>
            <pc:sldMk cId="2676983155" sldId="269"/>
            <ac:picMk id="7" creationId="{6FC49C6E-E58C-2DBD-B383-FD95924577DC}"/>
          </ac:picMkLst>
        </pc:picChg>
        <pc:picChg chg="add del">
          <ac:chgData name="Elfrid Krossbakken" userId="9e012093-0ee3-4f7b-8ab2-1d5e62e751de" providerId="ADAL" clId="{433B331B-4E2B-43A7-A1C8-73410F1E0736}" dt="2024-05-16T11:44:12.173" v="15083" actId="26606"/>
          <ac:picMkLst>
            <pc:docMk/>
            <pc:sldMk cId="2676983155" sldId="269"/>
            <ac:picMk id="32" creationId="{6FC49C6E-E58C-2DBD-B383-FD95924577DC}"/>
          </ac:picMkLst>
        </pc:picChg>
      </pc:sldChg>
      <pc:sldChg chg="del ord">
        <pc:chgData name="Elfrid Krossbakken" userId="9e012093-0ee3-4f7b-8ab2-1d5e62e751de" providerId="ADAL" clId="{433B331B-4E2B-43A7-A1C8-73410F1E0736}" dt="2024-04-29T13:14:10.839" v="203" actId="2696"/>
        <pc:sldMkLst>
          <pc:docMk/>
          <pc:sldMk cId="72383308" sldId="271"/>
        </pc:sldMkLst>
      </pc:sldChg>
      <pc:sldChg chg="del">
        <pc:chgData name="Elfrid Krossbakken" userId="9e012093-0ee3-4f7b-8ab2-1d5e62e751de" providerId="ADAL" clId="{433B331B-4E2B-43A7-A1C8-73410F1E0736}" dt="2024-05-06T12:01:52.444" v="1766" actId="2696"/>
        <pc:sldMkLst>
          <pc:docMk/>
          <pc:sldMk cId="3015510141" sldId="272"/>
        </pc:sldMkLst>
      </pc:sldChg>
      <pc:sldChg chg="del">
        <pc:chgData name="Elfrid Krossbakken" userId="9e012093-0ee3-4f7b-8ab2-1d5e62e751de" providerId="ADAL" clId="{433B331B-4E2B-43A7-A1C8-73410F1E0736}" dt="2024-05-06T12:01:52.444" v="1766" actId="2696"/>
        <pc:sldMkLst>
          <pc:docMk/>
          <pc:sldMk cId="131565163" sldId="273"/>
        </pc:sldMkLst>
      </pc:sldChg>
      <pc:sldChg chg="del">
        <pc:chgData name="Elfrid Krossbakken" userId="9e012093-0ee3-4f7b-8ab2-1d5e62e751de" providerId="ADAL" clId="{433B331B-4E2B-43A7-A1C8-73410F1E0736}" dt="2024-04-29T13:17:39.647" v="515" actId="2696"/>
        <pc:sldMkLst>
          <pc:docMk/>
          <pc:sldMk cId="185308765" sldId="277"/>
        </pc:sldMkLst>
      </pc:sldChg>
      <pc:sldChg chg="del">
        <pc:chgData name="Elfrid Krossbakken" userId="9e012093-0ee3-4f7b-8ab2-1d5e62e751de" providerId="ADAL" clId="{433B331B-4E2B-43A7-A1C8-73410F1E0736}" dt="2024-05-09T12:35:27.662" v="14936" actId="2696"/>
        <pc:sldMkLst>
          <pc:docMk/>
          <pc:sldMk cId="3254656988" sldId="279"/>
        </pc:sldMkLst>
      </pc:sldChg>
      <pc:sldChg chg="del">
        <pc:chgData name="Elfrid Krossbakken" userId="9e012093-0ee3-4f7b-8ab2-1d5e62e751de" providerId="ADAL" clId="{433B331B-4E2B-43A7-A1C8-73410F1E0736}" dt="2024-05-06T12:01:52.444" v="1766" actId="2696"/>
        <pc:sldMkLst>
          <pc:docMk/>
          <pc:sldMk cId="205561567" sldId="291"/>
        </pc:sldMkLst>
      </pc:sldChg>
      <pc:sldChg chg="modNotesTx">
        <pc:chgData name="Elfrid Krossbakken" userId="9e012093-0ee3-4f7b-8ab2-1d5e62e751de" providerId="ADAL" clId="{433B331B-4E2B-43A7-A1C8-73410F1E0736}" dt="2024-05-09T12:27:37.070" v="13248" actId="20577"/>
        <pc:sldMkLst>
          <pc:docMk/>
          <pc:sldMk cId="2139647700" sldId="292"/>
        </pc:sldMkLst>
      </pc:sldChg>
      <pc:sldChg chg="addSp delSp modSp mod setBg modClrScheme delCm chgLayout modNotesTx">
        <pc:chgData name="Elfrid Krossbakken" userId="9e012093-0ee3-4f7b-8ab2-1d5e62e751de" providerId="ADAL" clId="{433B331B-4E2B-43A7-A1C8-73410F1E0736}" dt="2024-05-16T08:00:52.966" v="15042"/>
        <pc:sldMkLst>
          <pc:docMk/>
          <pc:sldMk cId="2127244985" sldId="293"/>
        </pc:sldMkLst>
        <pc:spChg chg="mod ord">
          <ac:chgData name="Elfrid Krossbakken" userId="9e012093-0ee3-4f7b-8ab2-1d5e62e751de" providerId="ADAL" clId="{433B331B-4E2B-43A7-A1C8-73410F1E0736}" dt="2024-05-07T12:09:54.009" v="2889" actId="26606"/>
          <ac:spMkLst>
            <pc:docMk/>
            <pc:sldMk cId="2127244985" sldId="293"/>
            <ac:spMk id="2" creationId="{D13E2A4E-5234-9E8B-095F-60591C249591}"/>
          </ac:spMkLst>
        </pc:spChg>
        <pc:spChg chg="del mod ord">
          <ac:chgData name="Elfrid Krossbakken" userId="9e012093-0ee3-4f7b-8ab2-1d5e62e751de" providerId="ADAL" clId="{433B331B-4E2B-43A7-A1C8-73410F1E0736}" dt="2024-04-29T13:15:54.722" v="422" actId="700"/>
          <ac:spMkLst>
            <pc:docMk/>
            <pc:sldMk cId="2127244985" sldId="293"/>
            <ac:spMk id="3" creationId="{E8B548DE-1578-1871-5F6C-337AA87BC359}"/>
          </ac:spMkLst>
        </pc:spChg>
        <pc:spChg chg="add mod ord">
          <ac:chgData name="Elfrid Krossbakken" userId="9e012093-0ee3-4f7b-8ab2-1d5e62e751de" providerId="ADAL" clId="{433B331B-4E2B-43A7-A1C8-73410F1E0736}" dt="2024-05-09T11:54:37.920" v="5646" actId="20577"/>
          <ac:spMkLst>
            <pc:docMk/>
            <pc:sldMk cId="2127244985" sldId="293"/>
            <ac:spMk id="4" creationId="{2A07604B-FA0F-A5FF-8C71-31AB1F6DE419}"/>
          </ac:spMkLst>
        </pc:spChg>
        <pc:spChg chg="add del mod ord">
          <ac:chgData name="Elfrid Krossbakken" userId="9e012093-0ee3-4f7b-8ab2-1d5e62e751de" providerId="ADAL" clId="{433B331B-4E2B-43A7-A1C8-73410F1E0736}" dt="2024-05-06T09:30:03.710" v="1031" actId="931"/>
          <ac:spMkLst>
            <pc:docMk/>
            <pc:sldMk cId="2127244985" sldId="293"/>
            <ac:spMk id="5" creationId="{B7FB9A56-187F-0936-7E3B-D1CE94E09599}"/>
          </ac:spMkLst>
        </pc:spChg>
        <pc:spChg chg="add del mod">
          <ac:chgData name="Elfrid Krossbakken" userId="9e012093-0ee3-4f7b-8ab2-1d5e62e751de" providerId="ADAL" clId="{433B331B-4E2B-43A7-A1C8-73410F1E0736}" dt="2024-05-06T09:31:03.697" v="1040" actId="931"/>
          <ac:spMkLst>
            <pc:docMk/>
            <pc:sldMk cId="2127244985" sldId="293"/>
            <ac:spMk id="8" creationId="{436F264E-8BC7-A621-27CC-5EF600F0FBB6}"/>
          </ac:spMkLst>
        </pc:spChg>
        <pc:spChg chg="add del">
          <ac:chgData name="Elfrid Krossbakken" userId="9e012093-0ee3-4f7b-8ab2-1d5e62e751de" providerId="ADAL" clId="{433B331B-4E2B-43A7-A1C8-73410F1E0736}" dt="2024-05-06T09:30:18.813" v="1037" actId="26606"/>
          <ac:spMkLst>
            <pc:docMk/>
            <pc:sldMk cId="2127244985" sldId="293"/>
            <ac:spMk id="11" creationId="{F13C74B1-5B17-4795-BED0-7140497B445A}"/>
          </ac:spMkLst>
        </pc:spChg>
        <pc:spChg chg="add del">
          <ac:chgData name="Elfrid Krossbakken" userId="9e012093-0ee3-4f7b-8ab2-1d5e62e751de" providerId="ADAL" clId="{433B331B-4E2B-43A7-A1C8-73410F1E0736}" dt="2024-05-06T09:30:18.813" v="1037" actId="26606"/>
          <ac:spMkLst>
            <pc:docMk/>
            <pc:sldMk cId="2127244985" sldId="293"/>
            <ac:spMk id="13" creationId="{D4974D33-8DC5-464E-8C6D-BE58F0669C17}"/>
          </ac:spMkLst>
        </pc:spChg>
        <pc:spChg chg="add del mod">
          <ac:chgData name="Elfrid Krossbakken" userId="9e012093-0ee3-4f7b-8ab2-1d5e62e751de" providerId="ADAL" clId="{433B331B-4E2B-43A7-A1C8-73410F1E0736}" dt="2024-05-06T09:33:28.846" v="1045" actId="931"/>
          <ac:spMkLst>
            <pc:docMk/>
            <pc:sldMk cId="2127244985" sldId="293"/>
            <ac:spMk id="14" creationId="{011685F0-E621-06D0-71F5-A8255460FD6D}"/>
          </ac:spMkLst>
        </pc:spChg>
        <pc:spChg chg="add del">
          <ac:chgData name="Elfrid Krossbakken" userId="9e012093-0ee3-4f7b-8ab2-1d5e62e751de" providerId="ADAL" clId="{433B331B-4E2B-43A7-A1C8-73410F1E0736}" dt="2024-05-06T09:33:31.692" v="1048" actId="26606"/>
          <ac:spMkLst>
            <pc:docMk/>
            <pc:sldMk cId="2127244985" sldId="293"/>
            <ac:spMk id="15" creationId="{F13C74B1-5B17-4795-BED0-7140497B445A}"/>
          </ac:spMkLst>
        </pc:spChg>
        <pc:spChg chg="add del">
          <ac:chgData name="Elfrid Krossbakken" userId="9e012093-0ee3-4f7b-8ab2-1d5e62e751de" providerId="ADAL" clId="{433B331B-4E2B-43A7-A1C8-73410F1E0736}" dt="2024-05-06T09:33:31.692" v="1048" actId="26606"/>
          <ac:spMkLst>
            <pc:docMk/>
            <pc:sldMk cId="2127244985" sldId="293"/>
            <ac:spMk id="17" creationId="{D4974D33-8DC5-464E-8C6D-BE58F0669C17}"/>
          </ac:spMkLst>
        </pc:spChg>
        <pc:spChg chg="add del mod">
          <ac:chgData name="Elfrid Krossbakken" userId="9e012093-0ee3-4f7b-8ab2-1d5e62e751de" providerId="ADAL" clId="{433B331B-4E2B-43A7-A1C8-73410F1E0736}" dt="2024-05-06T11:51:31.789" v="1237" actId="931"/>
          <ac:spMkLst>
            <pc:docMk/>
            <pc:sldMk cId="2127244985" sldId="293"/>
            <ac:spMk id="20" creationId="{90B9B855-11EC-AB60-1A59-47008BF3B210}"/>
          </ac:spMkLst>
        </pc:spChg>
        <pc:spChg chg="add del">
          <ac:chgData name="Elfrid Krossbakken" userId="9e012093-0ee3-4f7b-8ab2-1d5e62e751de" providerId="ADAL" clId="{433B331B-4E2B-43A7-A1C8-73410F1E0736}" dt="2024-05-06T09:44:28.891" v="1075" actId="26606"/>
          <ac:spMkLst>
            <pc:docMk/>
            <pc:sldMk cId="2127244985" sldId="293"/>
            <ac:spMk id="23" creationId="{F13C74B1-5B17-4795-BED0-7140497B445A}"/>
          </ac:spMkLst>
        </pc:spChg>
        <pc:spChg chg="add del">
          <ac:chgData name="Elfrid Krossbakken" userId="9e012093-0ee3-4f7b-8ab2-1d5e62e751de" providerId="ADAL" clId="{433B331B-4E2B-43A7-A1C8-73410F1E0736}" dt="2024-05-06T09:44:28.891" v="1075" actId="26606"/>
          <ac:spMkLst>
            <pc:docMk/>
            <pc:sldMk cId="2127244985" sldId="293"/>
            <ac:spMk id="25" creationId="{D4974D33-8DC5-464E-8C6D-BE58F0669C17}"/>
          </ac:spMkLst>
        </pc:spChg>
        <pc:spChg chg="add del mod">
          <ac:chgData name="Elfrid Krossbakken" userId="9e012093-0ee3-4f7b-8ab2-1d5e62e751de" providerId="ADAL" clId="{433B331B-4E2B-43A7-A1C8-73410F1E0736}" dt="2024-05-07T10:31:02.691" v="2856" actId="931"/>
          <ac:spMkLst>
            <pc:docMk/>
            <pc:sldMk cId="2127244985" sldId="293"/>
            <ac:spMk id="26" creationId="{834605C2-FA21-6DF8-6141-23B2F26866F7}"/>
          </ac:spMkLst>
        </pc:spChg>
        <pc:spChg chg="add del">
          <ac:chgData name="Elfrid Krossbakken" userId="9e012093-0ee3-4f7b-8ab2-1d5e62e751de" providerId="ADAL" clId="{433B331B-4E2B-43A7-A1C8-73410F1E0736}" dt="2024-05-06T11:51:35.711" v="1239" actId="26606"/>
          <ac:spMkLst>
            <pc:docMk/>
            <pc:sldMk cId="2127244985" sldId="293"/>
            <ac:spMk id="30" creationId="{743AA782-23D1-4521-8CAD-47662984AA08}"/>
          </ac:spMkLst>
        </pc:spChg>
        <pc:spChg chg="add del mod">
          <ac:chgData name="Elfrid Krossbakken" userId="9e012093-0ee3-4f7b-8ab2-1d5e62e751de" providerId="ADAL" clId="{433B331B-4E2B-43A7-A1C8-73410F1E0736}" dt="2024-05-07T10:51:55.361" v="2869" actId="931"/>
          <ac:spMkLst>
            <pc:docMk/>
            <pc:sldMk cId="2127244985" sldId="293"/>
            <ac:spMk id="31" creationId="{1D7CC27F-219E-12A3-2CA0-285C3309261F}"/>
          </ac:spMkLst>
        </pc:spChg>
        <pc:spChg chg="add del">
          <ac:chgData name="Elfrid Krossbakken" userId="9e012093-0ee3-4f7b-8ab2-1d5e62e751de" providerId="ADAL" clId="{433B331B-4E2B-43A7-A1C8-73410F1E0736}" dt="2024-05-06T11:51:35.711" v="1239" actId="26606"/>
          <ac:spMkLst>
            <pc:docMk/>
            <pc:sldMk cId="2127244985" sldId="293"/>
            <ac:spMk id="32" creationId="{650D18FE-0824-4A46-B22C-A86B52E5780A}"/>
          </ac:spMkLst>
        </pc:spChg>
        <pc:spChg chg="add del">
          <ac:chgData name="Elfrid Krossbakken" userId="9e012093-0ee3-4f7b-8ab2-1d5e62e751de" providerId="ADAL" clId="{433B331B-4E2B-43A7-A1C8-73410F1E0736}" dt="2024-05-06T11:52:06.293" v="1307" actId="26606"/>
          <ac:spMkLst>
            <pc:docMk/>
            <pc:sldMk cId="2127244985" sldId="293"/>
            <ac:spMk id="37" creationId="{69A38EBA-6E97-44A4-B4B8-D9FB5D33FD89}"/>
          </ac:spMkLst>
        </pc:spChg>
        <pc:spChg chg="add del">
          <ac:chgData name="Elfrid Krossbakken" userId="9e012093-0ee3-4f7b-8ab2-1d5e62e751de" providerId="ADAL" clId="{433B331B-4E2B-43A7-A1C8-73410F1E0736}" dt="2024-05-06T11:52:06.293" v="1307" actId="26606"/>
          <ac:spMkLst>
            <pc:docMk/>
            <pc:sldMk cId="2127244985" sldId="293"/>
            <ac:spMk id="39" creationId="{33AE4636-AEEC-45D6-84D4-7AC2DA48ECF8}"/>
          </ac:spMkLst>
        </pc:spChg>
        <pc:spChg chg="add del">
          <ac:chgData name="Elfrid Krossbakken" userId="9e012093-0ee3-4f7b-8ab2-1d5e62e751de" providerId="ADAL" clId="{433B331B-4E2B-43A7-A1C8-73410F1E0736}" dt="2024-05-06T11:52:06.293" v="1307" actId="26606"/>
          <ac:spMkLst>
            <pc:docMk/>
            <pc:sldMk cId="2127244985" sldId="293"/>
            <ac:spMk id="41" creationId="{8D9CE0F4-2EB2-4F1F-8AAC-DB3571D9FE10}"/>
          </ac:spMkLst>
        </pc:spChg>
        <pc:spChg chg="add del">
          <ac:chgData name="Elfrid Krossbakken" userId="9e012093-0ee3-4f7b-8ab2-1d5e62e751de" providerId="ADAL" clId="{433B331B-4E2B-43A7-A1C8-73410F1E0736}" dt="2024-05-07T10:31:09.396" v="2859" actId="26606"/>
          <ac:spMkLst>
            <pc:docMk/>
            <pc:sldMk cId="2127244985" sldId="293"/>
            <ac:spMk id="46" creationId="{743AA782-23D1-4521-8CAD-47662984AA08}"/>
          </ac:spMkLst>
        </pc:spChg>
        <pc:spChg chg="add del">
          <ac:chgData name="Elfrid Krossbakken" userId="9e012093-0ee3-4f7b-8ab2-1d5e62e751de" providerId="ADAL" clId="{433B331B-4E2B-43A7-A1C8-73410F1E0736}" dt="2024-05-07T10:31:09.396" v="2859" actId="26606"/>
          <ac:spMkLst>
            <pc:docMk/>
            <pc:sldMk cId="2127244985" sldId="293"/>
            <ac:spMk id="48" creationId="{71877DBC-BB60-40F0-AC93-2ACDBAAE60CE}"/>
          </ac:spMkLst>
        </pc:spChg>
        <pc:spChg chg="add del">
          <ac:chgData name="Elfrid Krossbakken" userId="9e012093-0ee3-4f7b-8ab2-1d5e62e751de" providerId="ADAL" clId="{433B331B-4E2B-43A7-A1C8-73410F1E0736}" dt="2024-05-07T10:52:00.281" v="2872" actId="26606"/>
          <ac:spMkLst>
            <pc:docMk/>
            <pc:sldMk cId="2127244985" sldId="293"/>
            <ac:spMk id="53" creationId="{F13C74B1-5B17-4795-BED0-7140497B445A}"/>
          </ac:spMkLst>
        </pc:spChg>
        <pc:spChg chg="add del">
          <ac:chgData name="Elfrid Krossbakken" userId="9e012093-0ee3-4f7b-8ab2-1d5e62e751de" providerId="ADAL" clId="{433B331B-4E2B-43A7-A1C8-73410F1E0736}" dt="2024-05-07T10:52:00.281" v="2872" actId="26606"/>
          <ac:spMkLst>
            <pc:docMk/>
            <pc:sldMk cId="2127244985" sldId="293"/>
            <ac:spMk id="55" creationId="{D4974D33-8DC5-464E-8C6D-BE58F0669C17}"/>
          </ac:spMkLst>
        </pc:spChg>
        <pc:spChg chg="add del">
          <ac:chgData name="Elfrid Krossbakken" userId="9e012093-0ee3-4f7b-8ab2-1d5e62e751de" providerId="ADAL" clId="{433B331B-4E2B-43A7-A1C8-73410F1E0736}" dt="2024-05-07T12:09:54.009" v="2889" actId="26606"/>
          <ac:spMkLst>
            <pc:docMk/>
            <pc:sldMk cId="2127244985" sldId="293"/>
            <ac:spMk id="60" creationId="{0B9EE3F3-89B7-43C3-8651-C4C96830993D}"/>
          </ac:spMkLst>
        </pc:spChg>
        <pc:spChg chg="add del">
          <ac:chgData name="Elfrid Krossbakken" userId="9e012093-0ee3-4f7b-8ab2-1d5e62e751de" providerId="ADAL" clId="{433B331B-4E2B-43A7-A1C8-73410F1E0736}" dt="2024-05-07T12:09:54.009" v="2889" actId="26606"/>
          <ac:spMkLst>
            <pc:docMk/>
            <pc:sldMk cId="2127244985" sldId="293"/>
            <ac:spMk id="62" creationId="{33AE4636-AEEC-45D6-84D4-7AC2DA48ECF8}"/>
          </ac:spMkLst>
        </pc:spChg>
        <pc:spChg chg="add del">
          <ac:chgData name="Elfrid Krossbakken" userId="9e012093-0ee3-4f7b-8ab2-1d5e62e751de" providerId="ADAL" clId="{433B331B-4E2B-43A7-A1C8-73410F1E0736}" dt="2024-05-07T12:09:54.009" v="2889" actId="26606"/>
          <ac:spMkLst>
            <pc:docMk/>
            <pc:sldMk cId="2127244985" sldId="293"/>
            <ac:spMk id="64" creationId="{8D9CE0F4-2EB2-4F1F-8AAC-DB3571D9FE10}"/>
          </ac:spMkLst>
        </pc:spChg>
        <pc:spChg chg="add">
          <ac:chgData name="Elfrid Krossbakken" userId="9e012093-0ee3-4f7b-8ab2-1d5e62e751de" providerId="ADAL" clId="{433B331B-4E2B-43A7-A1C8-73410F1E0736}" dt="2024-05-07T12:09:54.009" v="2889" actId="26606"/>
          <ac:spMkLst>
            <pc:docMk/>
            <pc:sldMk cId="2127244985" sldId="293"/>
            <ac:spMk id="69" creationId="{F13C74B1-5B17-4795-BED0-7140497B445A}"/>
          </ac:spMkLst>
        </pc:spChg>
        <pc:spChg chg="add">
          <ac:chgData name="Elfrid Krossbakken" userId="9e012093-0ee3-4f7b-8ab2-1d5e62e751de" providerId="ADAL" clId="{433B331B-4E2B-43A7-A1C8-73410F1E0736}" dt="2024-05-07T12:09:54.009" v="2889" actId="26606"/>
          <ac:spMkLst>
            <pc:docMk/>
            <pc:sldMk cId="2127244985" sldId="293"/>
            <ac:spMk id="71" creationId="{D4974D33-8DC5-464E-8C6D-BE58F0669C17}"/>
          </ac:spMkLst>
        </pc:spChg>
        <pc:picChg chg="add del mod">
          <ac:chgData name="Elfrid Krossbakken" userId="9e012093-0ee3-4f7b-8ab2-1d5e62e751de" providerId="ADAL" clId="{433B331B-4E2B-43A7-A1C8-73410F1E0736}" dt="2024-05-08T11:06:40.801" v="3088" actId="21"/>
          <ac:picMkLst>
            <pc:docMk/>
            <pc:sldMk cId="2127244985" sldId="293"/>
            <ac:picMk id="5" creationId="{919D193C-520A-B541-B2CC-1DC6F11E4F62}"/>
          </ac:picMkLst>
        </pc:picChg>
        <pc:picChg chg="add del mod">
          <ac:chgData name="Elfrid Krossbakken" userId="9e012093-0ee3-4f7b-8ab2-1d5e62e751de" providerId="ADAL" clId="{433B331B-4E2B-43A7-A1C8-73410F1E0736}" dt="2024-05-06T09:30:56.468" v="1039" actId="21"/>
          <ac:picMkLst>
            <pc:docMk/>
            <pc:sldMk cId="2127244985" sldId="293"/>
            <ac:picMk id="6" creationId="{79E2D1A6-5A2D-69A3-1A13-7DB5B191CE04}"/>
          </ac:picMkLst>
        </pc:picChg>
        <pc:picChg chg="add del mod">
          <ac:chgData name="Elfrid Krossbakken" userId="9e012093-0ee3-4f7b-8ab2-1d5e62e751de" providerId="ADAL" clId="{433B331B-4E2B-43A7-A1C8-73410F1E0736}" dt="2024-05-06T09:33:20.552" v="1044" actId="21"/>
          <ac:picMkLst>
            <pc:docMk/>
            <pc:sldMk cId="2127244985" sldId="293"/>
            <ac:picMk id="10" creationId="{94D0847D-7D46-93AD-613D-7FA4E4A9B451}"/>
          </ac:picMkLst>
        </pc:picChg>
        <pc:picChg chg="add del mod">
          <ac:chgData name="Elfrid Krossbakken" userId="9e012093-0ee3-4f7b-8ab2-1d5e62e751de" providerId="ADAL" clId="{433B331B-4E2B-43A7-A1C8-73410F1E0736}" dt="2024-05-06T11:50:22.257" v="1192" actId="21"/>
          <ac:picMkLst>
            <pc:docMk/>
            <pc:sldMk cId="2127244985" sldId="293"/>
            <ac:picMk id="18" creationId="{349A801D-E4C7-0372-4046-B97066E804B2}"/>
          </ac:picMkLst>
        </pc:picChg>
        <pc:picChg chg="add del mod">
          <ac:chgData name="Elfrid Krossbakken" userId="9e012093-0ee3-4f7b-8ab2-1d5e62e751de" providerId="ADAL" clId="{433B331B-4E2B-43A7-A1C8-73410F1E0736}" dt="2024-05-06T11:52:09.736" v="1308" actId="21"/>
          <ac:picMkLst>
            <pc:docMk/>
            <pc:sldMk cId="2127244985" sldId="293"/>
            <ac:picMk id="22" creationId="{0DDB2B1E-7C68-AA18-2427-DE0A8F27D6F9}"/>
          </ac:picMkLst>
        </pc:picChg>
        <pc:picChg chg="add del mod">
          <ac:chgData name="Elfrid Krossbakken" userId="9e012093-0ee3-4f7b-8ab2-1d5e62e751de" providerId="ADAL" clId="{433B331B-4E2B-43A7-A1C8-73410F1E0736}" dt="2024-05-07T10:51:47.142" v="2868" actId="21"/>
          <ac:picMkLst>
            <pc:docMk/>
            <pc:sldMk cId="2127244985" sldId="293"/>
            <ac:picMk id="28" creationId="{ADDEB5C6-DE8A-2B89-9C04-7133B5BEA526}"/>
          </ac:picMkLst>
        </pc:picChg>
        <pc:picChg chg="add mod">
          <ac:chgData name="Elfrid Krossbakken" userId="9e012093-0ee3-4f7b-8ab2-1d5e62e751de" providerId="ADAL" clId="{433B331B-4E2B-43A7-A1C8-73410F1E0736}" dt="2024-05-07T12:09:54.009" v="2889" actId="26606"/>
          <ac:picMkLst>
            <pc:docMk/>
            <pc:sldMk cId="2127244985" sldId="293"/>
            <ac:picMk id="34" creationId="{9D5B509E-149C-E9DA-D924-4C8054FA5C9A}"/>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433B331B-4E2B-43A7-A1C8-73410F1E0736}" dt="2024-05-16T08:00:52.966" v="15042"/>
              <pc2:cmMkLst xmlns:pc2="http://schemas.microsoft.com/office/powerpoint/2019/9/main/command">
                <pc:docMk/>
                <pc:sldMk cId="2127244985" sldId="293"/>
                <pc2:cmMk id="{CF65F8D6-B0D2-0B44-8B9D-768C128A36B9}"/>
              </pc2:cmMkLst>
            </pc226:cmChg>
          </p:ext>
        </pc:extLst>
      </pc:sldChg>
      <pc:sldChg chg="addSp delSp modSp mod setBg modClrScheme chgLayout modNotesTx">
        <pc:chgData name="Elfrid Krossbakken" userId="9e012093-0ee3-4f7b-8ab2-1d5e62e751de" providerId="ADAL" clId="{433B331B-4E2B-43A7-A1C8-73410F1E0736}" dt="2024-05-16T08:10:54.006" v="15070" actId="20577"/>
        <pc:sldMkLst>
          <pc:docMk/>
          <pc:sldMk cId="1619752371" sldId="294"/>
        </pc:sldMkLst>
        <pc:spChg chg="mod ord">
          <ac:chgData name="Elfrid Krossbakken" userId="9e012093-0ee3-4f7b-8ab2-1d5e62e751de" providerId="ADAL" clId="{433B331B-4E2B-43A7-A1C8-73410F1E0736}" dt="2024-05-06T09:35:07.081" v="1054" actId="26606"/>
          <ac:spMkLst>
            <pc:docMk/>
            <pc:sldMk cId="1619752371" sldId="294"/>
            <ac:spMk id="2" creationId="{BAF8A8F2-F12F-A364-7FC6-E118D6479F76}"/>
          </ac:spMkLst>
        </pc:spChg>
        <pc:spChg chg="mod ord">
          <ac:chgData name="Elfrid Krossbakken" userId="9e012093-0ee3-4f7b-8ab2-1d5e62e751de" providerId="ADAL" clId="{433B331B-4E2B-43A7-A1C8-73410F1E0736}" dt="2024-05-06T11:54:52.720" v="1416" actId="20577"/>
          <ac:spMkLst>
            <pc:docMk/>
            <pc:sldMk cId="1619752371" sldId="294"/>
            <ac:spMk id="3" creationId="{D3F08023-ED38-1AD6-A816-6A7DF4054D25}"/>
          </ac:spMkLst>
        </pc:spChg>
        <pc:spChg chg="add del mod ord">
          <ac:chgData name="Elfrid Krossbakken" userId="9e012093-0ee3-4f7b-8ab2-1d5e62e751de" providerId="ADAL" clId="{433B331B-4E2B-43A7-A1C8-73410F1E0736}" dt="2024-05-06T09:34:52.265" v="1049" actId="931"/>
          <ac:spMkLst>
            <pc:docMk/>
            <pc:sldMk cId="1619752371" sldId="294"/>
            <ac:spMk id="4" creationId="{3C34ED66-6B58-9FF3-6ACF-E373D6AEC39C}"/>
          </ac:spMkLst>
        </pc:spChg>
        <pc:spChg chg="add del">
          <ac:chgData name="Elfrid Krossbakken" userId="9e012093-0ee3-4f7b-8ab2-1d5e62e751de" providerId="ADAL" clId="{433B331B-4E2B-43A7-A1C8-73410F1E0736}" dt="2024-05-06T09:35:07.079" v="1053" actId="26606"/>
          <ac:spMkLst>
            <pc:docMk/>
            <pc:sldMk cId="1619752371" sldId="294"/>
            <ac:spMk id="11" creationId="{F13C74B1-5B17-4795-BED0-7140497B445A}"/>
          </ac:spMkLst>
        </pc:spChg>
        <pc:spChg chg="add del">
          <ac:chgData name="Elfrid Krossbakken" userId="9e012093-0ee3-4f7b-8ab2-1d5e62e751de" providerId="ADAL" clId="{433B331B-4E2B-43A7-A1C8-73410F1E0736}" dt="2024-05-06T09:35:07.079" v="1053" actId="26606"/>
          <ac:spMkLst>
            <pc:docMk/>
            <pc:sldMk cId="1619752371" sldId="294"/>
            <ac:spMk id="13" creationId="{D4974D33-8DC5-464E-8C6D-BE58F0669C17}"/>
          </ac:spMkLst>
        </pc:spChg>
        <pc:spChg chg="add">
          <ac:chgData name="Elfrid Krossbakken" userId="9e012093-0ee3-4f7b-8ab2-1d5e62e751de" providerId="ADAL" clId="{433B331B-4E2B-43A7-A1C8-73410F1E0736}" dt="2024-05-06T09:35:07.081" v="1054" actId="26606"/>
          <ac:spMkLst>
            <pc:docMk/>
            <pc:sldMk cId="1619752371" sldId="294"/>
            <ac:spMk id="15" creationId="{7B831B6F-405A-4B47-B9BB-5CA88F285844}"/>
          </ac:spMkLst>
        </pc:spChg>
        <pc:spChg chg="add">
          <ac:chgData name="Elfrid Krossbakken" userId="9e012093-0ee3-4f7b-8ab2-1d5e62e751de" providerId="ADAL" clId="{433B331B-4E2B-43A7-A1C8-73410F1E0736}" dt="2024-05-06T09:35:07.081" v="1054" actId="26606"/>
          <ac:spMkLst>
            <pc:docMk/>
            <pc:sldMk cId="1619752371" sldId="294"/>
            <ac:spMk id="16" creationId="{953EE71A-6488-4203-A7C4-77102FD0DCCA}"/>
          </ac:spMkLst>
        </pc:spChg>
        <pc:picChg chg="add mod">
          <ac:chgData name="Elfrid Krossbakken" userId="9e012093-0ee3-4f7b-8ab2-1d5e62e751de" providerId="ADAL" clId="{433B331B-4E2B-43A7-A1C8-73410F1E0736}" dt="2024-05-06T09:35:07.081" v="1054" actId="26606"/>
          <ac:picMkLst>
            <pc:docMk/>
            <pc:sldMk cId="1619752371" sldId="294"/>
            <ac:picMk id="6" creationId="{DFB25D87-9C35-0EA5-38C3-3328472F8EDA}"/>
          </ac:picMkLst>
        </pc:picChg>
      </pc:sldChg>
      <pc:sldChg chg="addSp delSp modSp mod setBg modClrScheme chgLayout modNotesTx">
        <pc:chgData name="Elfrid Krossbakken" userId="9e012093-0ee3-4f7b-8ab2-1d5e62e751de" providerId="ADAL" clId="{433B331B-4E2B-43A7-A1C8-73410F1E0736}" dt="2024-05-09T12:11:46.379" v="9503" actId="20577"/>
        <pc:sldMkLst>
          <pc:docMk/>
          <pc:sldMk cId="3600763414" sldId="295"/>
        </pc:sldMkLst>
        <pc:spChg chg="mod ord">
          <ac:chgData name="Elfrid Krossbakken" userId="9e012093-0ee3-4f7b-8ab2-1d5e62e751de" providerId="ADAL" clId="{433B331B-4E2B-43A7-A1C8-73410F1E0736}" dt="2024-05-06T09:37:40.726" v="1059" actId="26606"/>
          <ac:spMkLst>
            <pc:docMk/>
            <pc:sldMk cId="3600763414" sldId="295"/>
            <ac:spMk id="2" creationId="{9BAFA653-1686-C186-FCB3-4B12FDB78958}"/>
          </ac:spMkLst>
        </pc:spChg>
        <pc:spChg chg="mod ord">
          <ac:chgData name="Elfrid Krossbakken" userId="9e012093-0ee3-4f7b-8ab2-1d5e62e751de" providerId="ADAL" clId="{433B331B-4E2B-43A7-A1C8-73410F1E0736}" dt="2024-05-06T11:53:26.868" v="1366" actId="20577"/>
          <ac:spMkLst>
            <pc:docMk/>
            <pc:sldMk cId="3600763414" sldId="295"/>
            <ac:spMk id="3" creationId="{20273DDA-D49E-EDFD-9056-6487F6184F2B}"/>
          </ac:spMkLst>
        </pc:spChg>
        <pc:spChg chg="add del mod ord">
          <ac:chgData name="Elfrid Krossbakken" userId="9e012093-0ee3-4f7b-8ab2-1d5e62e751de" providerId="ADAL" clId="{433B331B-4E2B-43A7-A1C8-73410F1E0736}" dt="2024-05-06T09:37:36.795" v="1056" actId="931"/>
          <ac:spMkLst>
            <pc:docMk/>
            <pc:sldMk cId="3600763414" sldId="295"/>
            <ac:spMk id="4" creationId="{76187A4E-C5A6-4DDC-945F-053C5531CD59}"/>
          </ac:spMkLst>
        </pc:spChg>
        <pc:spChg chg="add">
          <ac:chgData name="Elfrid Krossbakken" userId="9e012093-0ee3-4f7b-8ab2-1d5e62e751de" providerId="ADAL" clId="{433B331B-4E2B-43A7-A1C8-73410F1E0736}" dt="2024-05-06T09:37:40.726" v="1059" actId="26606"/>
          <ac:spMkLst>
            <pc:docMk/>
            <pc:sldMk cId="3600763414" sldId="295"/>
            <ac:spMk id="11" creationId="{F13C74B1-5B17-4795-BED0-7140497B445A}"/>
          </ac:spMkLst>
        </pc:spChg>
        <pc:spChg chg="add">
          <ac:chgData name="Elfrid Krossbakken" userId="9e012093-0ee3-4f7b-8ab2-1d5e62e751de" providerId="ADAL" clId="{433B331B-4E2B-43A7-A1C8-73410F1E0736}" dt="2024-05-06T09:37:40.726" v="1059" actId="26606"/>
          <ac:spMkLst>
            <pc:docMk/>
            <pc:sldMk cId="3600763414" sldId="295"/>
            <ac:spMk id="13" creationId="{D4974D33-8DC5-464E-8C6D-BE58F0669C17}"/>
          </ac:spMkLst>
        </pc:spChg>
        <pc:picChg chg="add mod">
          <ac:chgData name="Elfrid Krossbakken" userId="9e012093-0ee3-4f7b-8ab2-1d5e62e751de" providerId="ADAL" clId="{433B331B-4E2B-43A7-A1C8-73410F1E0736}" dt="2024-05-06T09:37:40.726" v="1059" actId="26606"/>
          <ac:picMkLst>
            <pc:docMk/>
            <pc:sldMk cId="3600763414" sldId="295"/>
            <ac:picMk id="6" creationId="{A2E0D247-961F-386D-BDE3-7F1156929BEE}"/>
          </ac:picMkLst>
        </pc:picChg>
      </pc:sldChg>
      <pc:sldChg chg="addSp delSp modSp mod ord setBg modNotesTx">
        <pc:chgData name="Elfrid Krossbakken" userId="9e012093-0ee3-4f7b-8ab2-1d5e62e751de" providerId="ADAL" clId="{433B331B-4E2B-43A7-A1C8-73410F1E0736}" dt="2024-05-09T11:53:35.972" v="5550" actId="20577"/>
        <pc:sldMkLst>
          <pc:docMk/>
          <pc:sldMk cId="1445482153" sldId="296"/>
        </pc:sldMkLst>
        <pc:spChg chg="mod">
          <ac:chgData name="Elfrid Krossbakken" userId="9e012093-0ee3-4f7b-8ab2-1d5e62e751de" providerId="ADAL" clId="{433B331B-4E2B-43A7-A1C8-73410F1E0736}" dt="2024-05-06T09:24:32.667" v="1025" actId="26606"/>
          <ac:spMkLst>
            <pc:docMk/>
            <pc:sldMk cId="1445482153" sldId="296"/>
            <ac:spMk id="2" creationId="{C33E726D-10A5-18B5-4E10-1A7C88788476}"/>
          </ac:spMkLst>
        </pc:spChg>
        <pc:spChg chg="mod">
          <ac:chgData name="Elfrid Krossbakken" userId="9e012093-0ee3-4f7b-8ab2-1d5e62e751de" providerId="ADAL" clId="{433B331B-4E2B-43A7-A1C8-73410F1E0736}" dt="2024-05-06T09:24:32.667" v="1025" actId="26606"/>
          <ac:spMkLst>
            <pc:docMk/>
            <pc:sldMk cId="1445482153" sldId="296"/>
            <ac:spMk id="4" creationId="{6228860C-5DD5-44F3-2411-E297BA385FB9}"/>
          </ac:spMkLst>
        </pc:spChg>
        <pc:spChg chg="del mod">
          <ac:chgData name="Elfrid Krossbakken" userId="9e012093-0ee3-4f7b-8ab2-1d5e62e751de" providerId="ADAL" clId="{433B331B-4E2B-43A7-A1C8-73410F1E0736}" dt="2024-05-06T09:24:30.164" v="1022" actId="931"/>
          <ac:spMkLst>
            <pc:docMk/>
            <pc:sldMk cId="1445482153" sldId="296"/>
            <ac:spMk id="5" creationId="{CE39EE99-5726-51A8-804D-543D397C8276}"/>
          </ac:spMkLst>
        </pc:spChg>
        <pc:spChg chg="add del mod">
          <ac:chgData name="Elfrid Krossbakken" userId="9e012093-0ee3-4f7b-8ab2-1d5e62e751de" providerId="ADAL" clId="{433B331B-4E2B-43A7-A1C8-73410F1E0736}" dt="2024-05-06T09:26:24.190" v="1027" actId="931"/>
          <ac:spMkLst>
            <pc:docMk/>
            <pc:sldMk cId="1445482153" sldId="296"/>
            <ac:spMk id="8" creationId="{30F26143-9F5E-0230-1102-D50E790BF73B}"/>
          </ac:spMkLst>
        </pc:spChg>
        <pc:spChg chg="add del">
          <ac:chgData name="Elfrid Krossbakken" userId="9e012093-0ee3-4f7b-8ab2-1d5e62e751de" providerId="ADAL" clId="{433B331B-4E2B-43A7-A1C8-73410F1E0736}" dt="2024-05-06T09:26:26.884" v="1030" actId="26606"/>
          <ac:spMkLst>
            <pc:docMk/>
            <pc:sldMk cId="1445482153" sldId="296"/>
            <ac:spMk id="11" creationId="{F13C74B1-5B17-4795-BED0-7140497B445A}"/>
          </ac:spMkLst>
        </pc:spChg>
        <pc:spChg chg="add del">
          <ac:chgData name="Elfrid Krossbakken" userId="9e012093-0ee3-4f7b-8ab2-1d5e62e751de" providerId="ADAL" clId="{433B331B-4E2B-43A7-A1C8-73410F1E0736}" dt="2024-05-06T09:26:26.884" v="1030" actId="26606"/>
          <ac:spMkLst>
            <pc:docMk/>
            <pc:sldMk cId="1445482153" sldId="296"/>
            <ac:spMk id="13" creationId="{D4974D33-8DC5-464E-8C6D-BE58F0669C17}"/>
          </ac:spMkLst>
        </pc:spChg>
        <pc:spChg chg="add">
          <ac:chgData name="Elfrid Krossbakken" userId="9e012093-0ee3-4f7b-8ab2-1d5e62e751de" providerId="ADAL" clId="{433B331B-4E2B-43A7-A1C8-73410F1E0736}" dt="2024-05-06T09:26:26.884" v="1030" actId="26606"/>
          <ac:spMkLst>
            <pc:docMk/>
            <pc:sldMk cId="1445482153" sldId="296"/>
            <ac:spMk id="18" creationId="{F13C74B1-5B17-4795-BED0-7140497B445A}"/>
          </ac:spMkLst>
        </pc:spChg>
        <pc:spChg chg="add">
          <ac:chgData name="Elfrid Krossbakken" userId="9e012093-0ee3-4f7b-8ab2-1d5e62e751de" providerId="ADAL" clId="{433B331B-4E2B-43A7-A1C8-73410F1E0736}" dt="2024-05-06T09:26:26.884" v="1030" actId="26606"/>
          <ac:spMkLst>
            <pc:docMk/>
            <pc:sldMk cId="1445482153" sldId="296"/>
            <ac:spMk id="20" creationId="{D4974D33-8DC5-464E-8C6D-BE58F0669C17}"/>
          </ac:spMkLst>
        </pc:spChg>
        <pc:picChg chg="add del mod">
          <ac:chgData name="Elfrid Krossbakken" userId="9e012093-0ee3-4f7b-8ab2-1d5e62e751de" providerId="ADAL" clId="{433B331B-4E2B-43A7-A1C8-73410F1E0736}" dt="2024-05-06T09:25:55.093" v="1026" actId="21"/>
          <ac:picMkLst>
            <pc:docMk/>
            <pc:sldMk cId="1445482153" sldId="296"/>
            <ac:picMk id="6" creationId="{C530FA8A-BDB4-2A4B-30DC-988349B58A69}"/>
          </ac:picMkLst>
        </pc:picChg>
        <pc:picChg chg="add mod">
          <ac:chgData name="Elfrid Krossbakken" userId="9e012093-0ee3-4f7b-8ab2-1d5e62e751de" providerId="ADAL" clId="{433B331B-4E2B-43A7-A1C8-73410F1E0736}" dt="2024-05-06T09:26:26.884" v="1030" actId="26606"/>
          <ac:picMkLst>
            <pc:docMk/>
            <pc:sldMk cId="1445482153" sldId="296"/>
            <ac:picMk id="10" creationId="{083D3C89-84E3-8D6D-30C7-5E066535541A}"/>
          </ac:picMkLst>
        </pc:picChg>
      </pc:sldChg>
      <pc:sldChg chg="addSp delSp modSp mod setBg addCm modCm modNotesTx">
        <pc:chgData name="Elfrid Krossbakken" userId="9e012093-0ee3-4f7b-8ab2-1d5e62e751de" providerId="ADAL" clId="{433B331B-4E2B-43A7-A1C8-73410F1E0736}" dt="2024-05-16T11:35:09.773" v="15076"/>
        <pc:sldMkLst>
          <pc:docMk/>
          <pc:sldMk cId="1698615580" sldId="297"/>
        </pc:sldMkLst>
        <pc:spChg chg="mod">
          <ac:chgData name="Elfrid Krossbakken" userId="9e012093-0ee3-4f7b-8ab2-1d5e62e751de" providerId="ADAL" clId="{433B331B-4E2B-43A7-A1C8-73410F1E0736}" dt="2024-05-08T11:20:50.004" v="3105" actId="26606"/>
          <ac:spMkLst>
            <pc:docMk/>
            <pc:sldMk cId="1698615580" sldId="297"/>
            <ac:spMk id="2" creationId="{721216AA-AD84-3817-009E-A4F46BC7CCB8}"/>
          </ac:spMkLst>
        </pc:spChg>
        <pc:spChg chg="mod">
          <ac:chgData name="Elfrid Krossbakken" userId="9e012093-0ee3-4f7b-8ab2-1d5e62e751de" providerId="ADAL" clId="{433B331B-4E2B-43A7-A1C8-73410F1E0736}" dt="2024-05-07T12:09:41.041" v="2888" actId="26606"/>
          <ac:spMkLst>
            <pc:docMk/>
            <pc:sldMk cId="1698615580" sldId="297"/>
            <ac:spMk id="4" creationId="{5FF6762E-5742-9E92-2EEA-FBB9D58483CD}"/>
          </ac:spMkLst>
        </pc:spChg>
        <pc:spChg chg="add del mod">
          <ac:chgData name="Elfrid Krossbakken" userId="9e012093-0ee3-4f7b-8ab2-1d5e62e751de" providerId="ADAL" clId="{433B331B-4E2B-43A7-A1C8-73410F1E0736}" dt="2024-05-16T11:24:07.559" v="15072" actId="931"/>
          <ac:spMkLst>
            <pc:docMk/>
            <pc:sldMk cId="1698615580" sldId="297"/>
            <ac:spMk id="5" creationId="{25910054-0F31-4A2C-703D-17F745F49341}"/>
          </ac:spMkLst>
        </pc:spChg>
        <pc:spChg chg="add del mod">
          <ac:chgData name="Elfrid Krossbakken" userId="9e012093-0ee3-4f7b-8ab2-1d5e62e751de" providerId="ADAL" clId="{433B331B-4E2B-43A7-A1C8-73410F1E0736}" dt="2024-05-08T11:20:51.102" v="3108" actId="21"/>
          <ac:spMkLst>
            <pc:docMk/>
            <pc:sldMk cId="1698615580" sldId="297"/>
            <ac:spMk id="5" creationId="{2B0D1CB2-C7BC-DAD6-21CD-9ABFCEB20981}"/>
          </ac:spMkLst>
        </pc:spChg>
        <pc:spChg chg="del">
          <ac:chgData name="Elfrid Krossbakken" userId="9e012093-0ee3-4f7b-8ab2-1d5e62e751de" providerId="ADAL" clId="{433B331B-4E2B-43A7-A1C8-73410F1E0736}" dt="2024-05-06T09:19:51.521" v="1017" actId="931"/>
          <ac:spMkLst>
            <pc:docMk/>
            <pc:sldMk cId="1698615580" sldId="297"/>
            <ac:spMk id="5" creationId="{7E257657-A346-E983-85FC-4BBEBC75A79E}"/>
          </ac:spMkLst>
        </pc:spChg>
        <pc:spChg chg="add del mod">
          <ac:chgData name="Elfrid Krossbakken" userId="9e012093-0ee3-4f7b-8ab2-1d5e62e751de" providerId="ADAL" clId="{433B331B-4E2B-43A7-A1C8-73410F1E0736}" dt="2024-05-07T10:20:49.032" v="2850" actId="931"/>
          <ac:spMkLst>
            <pc:docMk/>
            <pc:sldMk cId="1698615580" sldId="297"/>
            <ac:spMk id="8" creationId="{DC4AE07C-C4DA-B43D-E8BE-36EC4DA59EB4}"/>
          </ac:spMkLst>
        </pc:spChg>
        <pc:spChg chg="add del mod">
          <ac:chgData name="Elfrid Krossbakken" userId="9e012093-0ee3-4f7b-8ab2-1d5e62e751de" providerId="ADAL" clId="{433B331B-4E2B-43A7-A1C8-73410F1E0736}" dt="2024-05-08T11:20:49.562" v="3104" actId="21"/>
          <ac:spMkLst>
            <pc:docMk/>
            <pc:sldMk cId="1698615580" sldId="297"/>
            <ac:spMk id="9" creationId="{B270A132-1B01-9B78-E3AC-CEB459B5E077}"/>
          </ac:spMkLst>
        </pc:spChg>
        <pc:spChg chg="add del">
          <ac:chgData name="Elfrid Krossbakken" userId="9e012093-0ee3-4f7b-8ab2-1d5e62e751de" providerId="ADAL" clId="{433B331B-4E2B-43A7-A1C8-73410F1E0736}" dt="2024-05-07T10:21:05.427" v="2855" actId="26606"/>
          <ac:spMkLst>
            <pc:docMk/>
            <pc:sldMk cId="1698615580" sldId="297"/>
            <ac:spMk id="11" creationId="{F13C74B1-5B17-4795-BED0-7140497B445A}"/>
          </ac:spMkLst>
        </pc:spChg>
        <pc:spChg chg="add del">
          <ac:chgData name="Elfrid Krossbakken" userId="9e012093-0ee3-4f7b-8ab2-1d5e62e751de" providerId="ADAL" clId="{433B331B-4E2B-43A7-A1C8-73410F1E0736}" dt="2024-05-07T10:21:05.427" v="2855" actId="26606"/>
          <ac:spMkLst>
            <pc:docMk/>
            <pc:sldMk cId="1698615580" sldId="297"/>
            <ac:spMk id="13" creationId="{D4974D33-8DC5-464E-8C6D-BE58F0669C17}"/>
          </ac:spMkLst>
        </pc:spChg>
        <pc:spChg chg="add del mod">
          <ac:chgData name="Elfrid Krossbakken" userId="9e012093-0ee3-4f7b-8ab2-1d5e62e751de" providerId="ADAL" clId="{433B331B-4E2B-43A7-A1C8-73410F1E0736}" dt="2024-05-08T11:20:48.917" v="3100" actId="21"/>
          <ac:spMkLst>
            <pc:docMk/>
            <pc:sldMk cId="1698615580" sldId="297"/>
            <ac:spMk id="14" creationId="{7BC2B383-7A84-8B5D-956F-C9E5870D6328}"/>
          </ac:spMkLst>
        </pc:spChg>
        <pc:spChg chg="add del">
          <ac:chgData name="Elfrid Krossbakken" userId="9e012093-0ee3-4f7b-8ab2-1d5e62e751de" providerId="ADAL" clId="{433B331B-4E2B-43A7-A1C8-73410F1E0736}" dt="2024-05-07T10:21:05.427" v="2854" actId="26606"/>
          <ac:spMkLst>
            <pc:docMk/>
            <pc:sldMk cId="1698615580" sldId="297"/>
            <ac:spMk id="18" creationId="{743AA782-23D1-4521-8CAD-47662984AA08}"/>
          </ac:spMkLst>
        </pc:spChg>
        <pc:spChg chg="add del">
          <ac:chgData name="Elfrid Krossbakken" userId="9e012093-0ee3-4f7b-8ab2-1d5e62e751de" providerId="ADAL" clId="{433B331B-4E2B-43A7-A1C8-73410F1E0736}" dt="2024-05-07T10:21:05.427" v="2854" actId="26606"/>
          <ac:spMkLst>
            <pc:docMk/>
            <pc:sldMk cId="1698615580" sldId="297"/>
            <ac:spMk id="20" creationId="{71877DBC-BB60-40F0-AC93-2ACDBAAE60CE}"/>
          </ac:spMkLst>
        </pc:spChg>
        <pc:spChg chg="add del">
          <ac:chgData name="Elfrid Krossbakken" userId="9e012093-0ee3-4f7b-8ab2-1d5e62e751de" providerId="ADAL" clId="{433B331B-4E2B-43A7-A1C8-73410F1E0736}" dt="2024-05-07T12:09:41.041" v="2888" actId="26606"/>
          <ac:spMkLst>
            <pc:docMk/>
            <pc:sldMk cId="1698615580" sldId="297"/>
            <ac:spMk id="22" creationId="{8D9CE0F4-2EB2-4F1F-8AAC-DB3571D9FE10}"/>
          </ac:spMkLst>
        </pc:spChg>
        <pc:spChg chg="add del">
          <ac:chgData name="Elfrid Krossbakken" userId="9e012093-0ee3-4f7b-8ab2-1d5e62e751de" providerId="ADAL" clId="{433B331B-4E2B-43A7-A1C8-73410F1E0736}" dt="2024-05-07T12:09:41.041" v="2888" actId="26606"/>
          <ac:spMkLst>
            <pc:docMk/>
            <pc:sldMk cId="1698615580" sldId="297"/>
            <ac:spMk id="23" creationId="{0B9EE3F3-89B7-43C3-8651-C4C96830993D}"/>
          </ac:spMkLst>
        </pc:spChg>
        <pc:spChg chg="add del">
          <ac:chgData name="Elfrid Krossbakken" userId="9e012093-0ee3-4f7b-8ab2-1d5e62e751de" providerId="ADAL" clId="{433B331B-4E2B-43A7-A1C8-73410F1E0736}" dt="2024-05-07T12:09:41.041" v="2888" actId="26606"/>
          <ac:spMkLst>
            <pc:docMk/>
            <pc:sldMk cId="1698615580" sldId="297"/>
            <ac:spMk id="24" creationId="{33AE4636-AEEC-45D6-84D4-7AC2DA48ECF8}"/>
          </ac:spMkLst>
        </pc:spChg>
        <pc:spChg chg="add del">
          <ac:chgData name="Elfrid Krossbakken" userId="9e012093-0ee3-4f7b-8ab2-1d5e62e751de" providerId="ADAL" clId="{433B331B-4E2B-43A7-A1C8-73410F1E0736}" dt="2024-05-16T11:24:16.604" v="15075" actId="26606"/>
          <ac:spMkLst>
            <pc:docMk/>
            <pc:sldMk cId="1698615580" sldId="297"/>
            <ac:spMk id="29" creationId="{F13C74B1-5B17-4795-BED0-7140497B445A}"/>
          </ac:spMkLst>
        </pc:spChg>
        <pc:spChg chg="add del">
          <ac:chgData name="Elfrid Krossbakken" userId="9e012093-0ee3-4f7b-8ab2-1d5e62e751de" providerId="ADAL" clId="{433B331B-4E2B-43A7-A1C8-73410F1E0736}" dt="2024-05-16T11:24:16.604" v="15075" actId="26606"/>
          <ac:spMkLst>
            <pc:docMk/>
            <pc:sldMk cId="1698615580" sldId="297"/>
            <ac:spMk id="31" creationId="{D4974D33-8DC5-464E-8C6D-BE58F0669C17}"/>
          </ac:spMkLst>
        </pc:spChg>
        <pc:spChg chg="add">
          <ac:chgData name="Elfrid Krossbakken" userId="9e012093-0ee3-4f7b-8ab2-1d5e62e751de" providerId="ADAL" clId="{433B331B-4E2B-43A7-A1C8-73410F1E0736}" dt="2024-05-16T11:24:16.604" v="15075" actId="26606"/>
          <ac:spMkLst>
            <pc:docMk/>
            <pc:sldMk cId="1698615580" sldId="297"/>
            <ac:spMk id="33" creationId="{F13C74B1-5B17-4795-BED0-7140497B445A}"/>
          </ac:spMkLst>
        </pc:spChg>
        <pc:spChg chg="add">
          <ac:chgData name="Elfrid Krossbakken" userId="9e012093-0ee3-4f7b-8ab2-1d5e62e751de" providerId="ADAL" clId="{433B331B-4E2B-43A7-A1C8-73410F1E0736}" dt="2024-05-16T11:24:16.604" v="15075" actId="26606"/>
          <ac:spMkLst>
            <pc:docMk/>
            <pc:sldMk cId="1698615580" sldId="297"/>
            <ac:spMk id="34" creationId="{D4974D33-8DC5-464E-8C6D-BE58F0669C17}"/>
          </ac:spMkLst>
        </pc:spChg>
        <pc:spChg chg="add del">
          <ac:chgData name="Elfrid Krossbakken" userId="9e012093-0ee3-4f7b-8ab2-1d5e62e751de" providerId="ADAL" clId="{433B331B-4E2B-43A7-A1C8-73410F1E0736}" dt="2024-05-08T11:20:50.004" v="3105" actId="26606"/>
          <ac:spMkLst>
            <pc:docMk/>
            <pc:sldMk cId="1698615580" sldId="297"/>
            <ac:spMk id="36" creationId="{F13C74B1-5B17-4795-BED0-7140497B445A}"/>
          </ac:spMkLst>
        </pc:spChg>
        <pc:spChg chg="add del">
          <ac:chgData name="Elfrid Krossbakken" userId="9e012093-0ee3-4f7b-8ab2-1d5e62e751de" providerId="ADAL" clId="{433B331B-4E2B-43A7-A1C8-73410F1E0736}" dt="2024-05-08T11:20:50.004" v="3105" actId="26606"/>
          <ac:spMkLst>
            <pc:docMk/>
            <pc:sldMk cId="1698615580" sldId="297"/>
            <ac:spMk id="38" creationId="{D4974D33-8DC5-464E-8C6D-BE58F0669C17}"/>
          </ac:spMkLst>
        </pc:spChg>
        <pc:spChg chg="add del">
          <ac:chgData name="Elfrid Krossbakken" userId="9e012093-0ee3-4f7b-8ab2-1d5e62e751de" providerId="ADAL" clId="{433B331B-4E2B-43A7-A1C8-73410F1E0736}" dt="2024-05-08T11:20:49.130" v="3101" actId="26606"/>
          <ac:spMkLst>
            <pc:docMk/>
            <pc:sldMk cId="1698615580" sldId="297"/>
            <ac:spMk id="43" creationId="{F13C74B1-5B17-4795-BED0-7140497B445A}"/>
          </ac:spMkLst>
        </pc:spChg>
        <pc:spChg chg="add del">
          <ac:chgData name="Elfrid Krossbakken" userId="9e012093-0ee3-4f7b-8ab2-1d5e62e751de" providerId="ADAL" clId="{433B331B-4E2B-43A7-A1C8-73410F1E0736}" dt="2024-05-08T11:20:49.130" v="3101" actId="26606"/>
          <ac:spMkLst>
            <pc:docMk/>
            <pc:sldMk cId="1698615580" sldId="297"/>
            <ac:spMk id="45" creationId="{D4974D33-8DC5-464E-8C6D-BE58F0669C17}"/>
          </ac:spMkLst>
        </pc:spChg>
        <pc:picChg chg="add del mod">
          <ac:chgData name="Elfrid Krossbakken" userId="9e012093-0ee3-4f7b-8ab2-1d5e62e751de" providerId="ADAL" clId="{433B331B-4E2B-43A7-A1C8-73410F1E0736}" dt="2024-05-07T10:20:38.925" v="2849" actId="21"/>
          <ac:picMkLst>
            <pc:docMk/>
            <pc:sldMk cId="1698615580" sldId="297"/>
            <ac:picMk id="6" creationId="{A47D3D5B-181F-788A-F072-394ABD3C37F4}"/>
          </ac:picMkLst>
        </pc:picChg>
        <pc:picChg chg="add del mod">
          <ac:chgData name="Elfrid Krossbakken" userId="9e012093-0ee3-4f7b-8ab2-1d5e62e751de" providerId="ADAL" clId="{433B331B-4E2B-43A7-A1C8-73410F1E0736}" dt="2024-05-08T11:20:50.538" v="3107" actId="931"/>
          <ac:picMkLst>
            <pc:docMk/>
            <pc:sldMk cId="1698615580" sldId="297"/>
            <ac:picMk id="7" creationId="{33FE82AD-22BA-6491-D385-9E2DB46690BB}"/>
          </ac:picMkLst>
        </pc:picChg>
        <pc:picChg chg="add mod">
          <ac:chgData name="Elfrid Krossbakken" userId="9e012093-0ee3-4f7b-8ab2-1d5e62e751de" providerId="ADAL" clId="{433B331B-4E2B-43A7-A1C8-73410F1E0736}" dt="2024-05-16T11:24:16.604" v="15075" actId="26606"/>
          <ac:picMkLst>
            <pc:docMk/>
            <pc:sldMk cId="1698615580" sldId="297"/>
            <ac:picMk id="7" creationId="{AE9E063C-0EF0-D0D4-C36D-16CFF1B6B181}"/>
          </ac:picMkLst>
        </pc:picChg>
        <pc:picChg chg="add del mod">
          <ac:chgData name="Elfrid Krossbakken" userId="9e012093-0ee3-4f7b-8ab2-1d5e62e751de" providerId="ADAL" clId="{433B331B-4E2B-43A7-A1C8-73410F1E0736}" dt="2024-05-16T11:23:59.829" v="15071" actId="21"/>
          <ac:picMkLst>
            <pc:docMk/>
            <pc:sldMk cId="1698615580" sldId="297"/>
            <ac:picMk id="10" creationId="{9D54B7E7-30B1-5156-AAFB-D74E0C096578}"/>
          </ac:picMkLst>
        </pc:picChg>
        <pc:picChg chg="add del mod">
          <ac:chgData name="Elfrid Krossbakken" userId="9e012093-0ee3-4f7b-8ab2-1d5e62e751de" providerId="ADAL" clId="{433B331B-4E2B-43A7-A1C8-73410F1E0736}" dt="2024-05-08T11:20:49.326" v="3103" actId="931"/>
          <ac:picMkLst>
            <pc:docMk/>
            <pc:sldMk cId="1698615580" sldId="297"/>
            <ac:picMk id="12" creationId="{E67E336E-8D25-6994-7F6F-6C48E8E6BC9E}"/>
          </ac:picMkLst>
        </pc:picChg>
        <pc:extLst>
          <p:ext xmlns:p="http://schemas.openxmlformats.org/presentationml/2006/main" uri="{D6D511B9-2390-475A-947B-AFAB55BFBCF1}">
            <pc226:cmChg xmlns:pc226="http://schemas.microsoft.com/office/powerpoint/2022/06/main/command" chg="add">
              <pc226:chgData name="Elfrid Krossbakken" userId="9e012093-0ee3-4f7b-8ab2-1d5e62e751de" providerId="ADAL" clId="{433B331B-4E2B-43A7-A1C8-73410F1E0736}" dt="2024-05-16T11:35:09.773" v="15076"/>
              <pc2:cmMkLst xmlns:pc2="http://schemas.microsoft.com/office/powerpoint/2019/9/main/command">
                <pc:docMk/>
                <pc:sldMk cId="1698615580" sldId="297"/>
                <pc2:cmMk id="{4C3BB4D6-479B-4CD7-90CA-B46B1E89CAD1}"/>
              </pc2:cmMkLst>
            </pc226:cmChg>
            <pc226:cmChg xmlns:pc226="http://schemas.microsoft.com/office/powerpoint/2022/06/main/command" chg="mod">
              <pc226:chgData name="Elfrid Krossbakken" userId="9e012093-0ee3-4f7b-8ab2-1d5e62e751de" providerId="ADAL" clId="{433B331B-4E2B-43A7-A1C8-73410F1E0736}" dt="2024-05-06T09:19:51.672" v="1018" actId="2056"/>
              <pc2:cmMkLst xmlns:pc2="http://schemas.microsoft.com/office/powerpoint/2019/9/main/command">
                <pc:docMk/>
                <pc:sldMk cId="1698615580" sldId="297"/>
                <pc2:cmMk id="{861004E2-E298-2548-81A5-8DBA3AAAAA13}"/>
              </pc2:cmMkLst>
            </pc226:cmChg>
          </p:ext>
        </pc:extLst>
      </pc:sldChg>
      <pc:sldChg chg="del ord">
        <pc:chgData name="Elfrid Krossbakken" userId="9e012093-0ee3-4f7b-8ab2-1d5e62e751de" providerId="ADAL" clId="{433B331B-4E2B-43A7-A1C8-73410F1E0736}" dt="2024-05-06T09:40:05.712" v="1066" actId="2696"/>
        <pc:sldMkLst>
          <pc:docMk/>
          <pc:sldMk cId="406489249" sldId="298"/>
        </pc:sldMkLst>
      </pc:sldChg>
      <pc:sldChg chg="addSp delSp modSp mod setBg modNotesTx">
        <pc:chgData name="Elfrid Krossbakken" userId="9e012093-0ee3-4f7b-8ab2-1d5e62e751de" providerId="ADAL" clId="{433B331B-4E2B-43A7-A1C8-73410F1E0736}" dt="2024-05-09T12:19:57.401" v="11578" actId="20577"/>
        <pc:sldMkLst>
          <pc:docMk/>
          <pc:sldMk cId="4201877098" sldId="299"/>
        </pc:sldMkLst>
        <pc:spChg chg="mod">
          <ac:chgData name="Elfrid Krossbakken" userId="9e012093-0ee3-4f7b-8ab2-1d5e62e751de" providerId="ADAL" clId="{433B331B-4E2B-43A7-A1C8-73410F1E0736}" dt="2024-05-08T09:50:31.272" v="2894" actId="26606"/>
          <ac:spMkLst>
            <pc:docMk/>
            <pc:sldMk cId="4201877098" sldId="299"/>
            <ac:spMk id="2" creationId="{2AE69A1D-E0A8-880D-3DC6-01C4BB42E096}"/>
          </ac:spMkLst>
        </pc:spChg>
        <pc:spChg chg="mod">
          <ac:chgData name="Elfrid Krossbakken" userId="9e012093-0ee3-4f7b-8ab2-1d5e62e751de" providerId="ADAL" clId="{433B331B-4E2B-43A7-A1C8-73410F1E0736}" dt="2024-05-09T12:19:57.401" v="11578" actId="20577"/>
          <ac:spMkLst>
            <pc:docMk/>
            <pc:sldMk cId="4201877098" sldId="299"/>
            <ac:spMk id="3" creationId="{A2DBBF2A-047C-EBAB-FEE2-FE054386CBEE}"/>
          </ac:spMkLst>
        </pc:spChg>
        <pc:spChg chg="del">
          <ac:chgData name="Elfrid Krossbakken" userId="9e012093-0ee3-4f7b-8ab2-1d5e62e751de" providerId="ADAL" clId="{433B331B-4E2B-43A7-A1C8-73410F1E0736}" dt="2024-05-06T09:52:22.817" v="1085" actId="931"/>
          <ac:spMkLst>
            <pc:docMk/>
            <pc:sldMk cId="4201877098" sldId="299"/>
            <ac:spMk id="4" creationId="{5EAEB1B9-7DA7-2AD7-C949-F3C295467F94}"/>
          </ac:spMkLst>
        </pc:spChg>
        <pc:spChg chg="add del mod">
          <ac:chgData name="Elfrid Krossbakken" userId="9e012093-0ee3-4f7b-8ab2-1d5e62e751de" providerId="ADAL" clId="{433B331B-4E2B-43A7-A1C8-73410F1E0736}" dt="2024-05-08T09:50:24.617" v="2891" actId="931"/>
          <ac:spMkLst>
            <pc:docMk/>
            <pc:sldMk cId="4201877098" sldId="299"/>
            <ac:spMk id="5" creationId="{09DD5653-FF2C-708B-CE5F-9E279C86D698}"/>
          </ac:spMkLst>
        </pc:spChg>
        <pc:spChg chg="add del">
          <ac:chgData name="Elfrid Krossbakken" userId="9e012093-0ee3-4f7b-8ab2-1d5e62e751de" providerId="ADAL" clId="{433B331B-4E2B-43A7-A1C8-73410F1E0736}" dt="2024-05-08T09:50:31.272" v="2894" actId="26606"/>
          <ac:spMkLst>
            <pc:docMk/>
            <pc:sldMk cId="4201877098" sldId="299"/>
            <ac:spMk id="11" creationId="{F13C74B1-5B17-4795-BED0-7140497B445A}"/>
          </ac:spMkLst>
        </pc:spChg>
        <pc:spChg chg="add del">
          <ac:chgData name="Elfrid Krossbakken" userId="9e012093-0ee3-4f7b-8ab2-1d5e62e751de" providerId="ADAL" clId="{433B331B-4E2B-43A7-A1C8-73410F1E0736}" dt="2024-05-08T09:50:31.272" v="2894" actId="26606"/>
          <ac:spMkLst>
            <pc:docMk/>
            <pc:sldMk cId="4201877098" sldId="299"/>
            <ac:spMk id="13" creationId="{D4974D33-8DC5-464E-8C6D-BE58F0669C17}"/>
          </ac:spMkLst>
        </pc:spChg>
        <pc:spChg chg="add">
          <ac:chgData name="Elfrid Krossbakken" userId="9e012093-0ee3-4f7b-8ab2-1d5e62e751de" providerId="ADAL" clId="{433B331B-4E2B-43A7-A1C8-73410F1E0736}" dt="2024-05-08T09:50:31.272" v="2894" actId="26606"/>
          <ac:spMkLst>
            <pc:docMk/>
            <pc:sldMk cId="4201877098" sldId="299"/>
            <ac:spMk id="18" creationId="{F13C74B1-5B17-4795-BED0-7140497B445A}"/>
          </ac:spMkLst>
        </pc:spChg>
        <pc:spChg chg="add">
          <ac:chgData name="Elfrid Krossbakken" userId="9e012093-0ee3-4f7b-8ab2-1d5e62e751de" providerId="ADAL" clId="{433B331B-4E2B-43A7-A1C8-73410F1E0736}" dt="2024-05-08T09:50:31.272" v="2894" actId="26606"/>
          <ac:spMkLst>
            <pc:docMk/>
            <pc:sldMk cId="4201877098" sldId="299"/>
            <ac:spMk id="20" creationId="{D4974D33-8DC5-464E-8C6D-BE58F0669C17}"/>
          </ac:spMkLst>
        </pc:spChg>
        <pc:picChg chg="add del mod">
          <ac:chgData name="Elfrid Krossbakken" userId="9e012093-0ee3-4f7b-8ab2-1d5e62e751de" providerId="ADAL" clId="{433B331B-4E2B-43A7-A1C8-73410F1E0736}" dt="2024-05-08T09:50:11.924" v="2890" actId="21"/>
          <ac:picMkLst>
            <pc:docMk/>
            <pc:sldMk cId="4201877098" sldId="299"/>
            <ac:picMk id="6" creationId="{CA1C45E6-8946-69F5-EF25-9A3CEFEA3E31}"/>
          </ac:picMkLst>
        </pc:picChg>
        <pc:picChg chg="add mod">
          <ac:chgData name="Elfrid Krossbakken" userId="9e012093-0ee3-4f7b-8ab2-1d5e62e751de" providerId="ADAL" clId="{433B331B-4E2B-43A7-A1C8-73410F1E0736}" dt="2024-05-08T09:50:31.272" v="2894" actId="26606"/>
          <ac:picMkLst>
            <pc:docMk/>
            <pc:sldMk cId="4201877098" sldId="299"/>
            <ac:picMk id="8" creationId="{6FFF82FA-B6B3-B816-D4FC-1547A81AE081}"/>
          </ac:picMkLst>
        </pc:picChg>
      </pc:sldChg>
      <pc:sldChg chg="addSp delSp modSp mod setBg delCm modNotesTx">
        <pc:chgData name="Elfrid Krossbakken" userId="9e012093-0ee3-4f7b-8ab2-1d5e62e751de" providerId="ADAL" clId="{433B331B-4E2B-43A7-A1C8-73410F1E0736}" dt="2024-05-16T11:35:41.279" v="15077"/>
        <pc:sldMkLst>
          <pc:docMk/>
          <pc:sldMk cId="2656699507" sldId="300"/>
        </pc:sldMkLst>
        <pc:spChg chg="mod">
          <ac:chgData name="Elfrid Krossbakken" userId="9e012093-0ee3-4f7b-8ab2-1d5e62e751de" providerId="ADAL" clId="{433B331B-4E2B-43A7-A1C8-73410F1E0736}" dt="2024-05-06T11:54:18.707" v="1382" actId="20577"/>
          <ac:spMkLst>
            <pc:docMk/>
            <pc:sldMk cId="2656699507" sldId="300"/>
            <ac:spMk id="2" creationId="{E6A2474E-9369-3D44-5A48-E4EA072C0EC0}"/>
          </ac:spMkLst>
        </pc:spChg>
        <pc:spChg chg="mod">
          <ac:chgData name="Elfrid Krossbakken" userId="9e012093-0ee3-4f7b-8ab2-1d5e62e751de" providerId="ADAL" clId="{433B331B-4E2B-43A7-A1C8-73410F1E0736}" dt="2024-05-06T11:54:30.493" v="1386" actId="5793"/>
          <ac:spMkLst>
            <pc:docMk/>
            <pc:sldMk cId="2656699507" sldId="300"/>
            <ac:spMk id="3" creationId="{268EC9C9-4609-F27A-6AD9-98C3CE6D538B}"/>
          </ac:spMkLst>
        </pc:spChg>
        <pc:spChg chg="del">
          <ac:chgData name="Elfrid Krossbakken" userId="9e012093-0ee3-4f7b-8ab2-1d5e62e751de" providerId="ADAL" clId="{433B331B-4E2B-43A7-A1C8-73410F1E0736}" dt="2024-05-06T09:39:21.239" v="1060" actId="931"/>
          <ac:spMkLst>
            <pc:docMk/>
            <pc:sldMk cId="2656699507" sldId="300"/>
            <ac:spMk id="6" creationId="{923C558D-FAA5-D1D2-9FB3-1BFBD567C85D}"/>
          </ac:spMkLst>
        </pc:spChg>
        <pc:spChg chg="add del mod">
          <ac:chgData name="Elfrid Krossbakken" userId="9e012093-0ee3-4f7b-8ab2-1d5e62e751de" providerId="ADAL" clId="{433B331B-4E2B-43A7-A1C8-73410F1E0736}" dt="2024-05-06T09:43:42.610" v="1071" actId="931"/>
          <ac:spMkLst>
            <pc:docMk/>
            <pc:sldMk cId="2656699507" sldId="300"/>
            <ac:spMk id="8" creationId="{38E4B4B7-9DCC-370B-36C5-0AEA80DDDB9F}"/>
          </ac:spMkLst>
        </pc:spChg>
        <pc:spChg chg="add del">
          <ac:chgData name="Elfrid Krossbakken" userId="9e012093-0ee3-4f7b-8ab2-1d5e62e751de" providerId="ADAL" clId="{433B331B-4E2B-43A7-A1C8-73410F1E0736}" dt="2024-05-06T09:43:45.765" v="1074" actId="26606"/>
          <ac:spMkLst>
            <pc:docMk/>
            <pc:sldMk cId="2656699507" sldId="300"/>
            <ac:spMk id="10" creationId="{F13C74B1-5B17-4795-BED0-7140497B445A}"/>
          </ac:spMkLst>
        </pc:spChg>
        <pc:spChg chg="add del">
          <ac:chgData name="Elfrid Krossbakken" userId="9e012093-0ee3-4f7b-8ab2-1d5e62e751de" providerId="ADAL" clId="{433B331B-4E2B-43A7-A1C8-73410F1E0736}" dt="2024-05-06T09:43:45.765" v="1074" actId="26606"/>
          <ac:spMkLst>
            <pc:docMk/>
            <pc:sldMk cId="2656699507" sldId="300"/>
            <ac:spMk id="12" creationId="{D4974D33-8DC5-464E-8C6D-BE58F0669C17}"/>
          </ac:spMkLst>
        </pc:spChg>
        <pc:spChg chg="add del mod">
          <ac:chgData name="Elfrid Krossbakken" userId="9e012093-0ee3-4f7b-8ab2-1d5e62e751de" providerId="ADAL" clId="{433B331B-4E2B-43A7-A1C8-73410F1E0736}" dt="2024-05-06T09:49:22.613" v="1081" actId="931"/>
          <ac:spMkLst>
            <pc:docMk/>
            <pc:sldMk cId="2656699507" sldId="300"/>
            <ac:spMk id="14" creationId="{F4C34533-AECF-247B-F0D2-9EB12AB4A1B8}"/>
          </ac:spMkLst>
        </pc:spChg>
        <pc:spChg chg="add del">
          <ac:chgData name="Elfrid Krossbakken" userId="9e012093-0ee3-4f7b-8ab2-1d5e62e751de" providerId="ADAL" clId="{433B331B-4E2B-43A7-A1C8-73410F1E0736}" dt="2024-05-06T09:49:25.061" v="1084" actId="26606"/>
          <ac:spMkLst>
            <pc:docMk/>
            <pc:sldMk cId="2656699507" sldId="300"/>
            <ac:spMk id="17" creationId="{F13C74B1-5B17-4795-BED0-7140497B445A}"/>
          </ac:spMkLst>
        </pc:spChg>
        <pc:spChg chg="add del">
          <ac:chgData name="Elfrid Krossbakken" userId="9e012093-0ee3-4f7b-8ab2-1d5e62e751de" providerId="ADAL" clId="{433B331B-4E2B-43A7-A1C8-73410F1E0736}" dt="2024-05-06T09:49:25.061" v="1084" actId="26606"/>
          <ac:spMkLst>
            <pc:docMk/>
            <pc:sldMk cId="2656699507" sldId="300"/>
            <ac:spMk id="19" creationId="{D4974D33-8DC5-464E-8C6D-BE58F0669C17}"/>
          </ac:spMkLst>
        </pc:spChg>
        <pc:spChg chg="add">
          <ac:chgData name="Elfrid Krossbakken" userId="9e012093-0ee3-4f7b-8ab2-1d5e62e751de" providerId="ADAL" clId="{433B331B-4E2B-43A7-A1C8-73410F1E0736}" dt="2024-05-06T09:49:25.061" v="1084" actId="26606"/>
          <ac:spMkLst>
            <pc:docMk/>
            <pc:sldMk cId="2656699507" sldId="300"/>
            <ac:spMk id="24" creationId="{F13C74B1-5B17-4795-BED0-7140497B445A}"/>
          </ac:spMkLst>
        </pc:spChg>
        <pc:spChg chg="add">
          <ac:chgData name="Elfrid Krossbakken" userId="9e012093-0ee3-4f7b-8ab2-1d5e62e751de" providerId="ADAL" clId="{433B331B-4E2B-43A7-A1C8-73410F1E0736}" dt="2024-05-06T09:49:25.061" v="1084" actId="26606"/>
          <ac:spMkLst>
            <pc:docMk/>
            <pc:sldMk cId="2656699507" sldId="300"/>
            <ac:spMk id="26" creationId="{D4974D33-8DC5-464E-8C6D-BE58F0669C17}"/>
          </ac:spMkLst>
        </pc:spChg>
        <pc:picChg chg="add del mod">
          <ac:chgData name="Elfrid Krossbakken" userId="9e012093-0ee3-4f7b-8ab2-1d5e62e751de" providerId="ADAL" clId="{433B331B-4E2B-43A7-A1C8-73410F1E0736}" dt="2024-05-06T09:43:34.845" v="1070" actId="21"/>
          <ac:picMkLst>
            <pc:docMk/>
            <pc:sldMk cId="2656699507" sldId="300"/>
            <ac:picMk id="5" creationId="{B30F93F2-AB8B-006D-FE3B-E595D0445B13}"/>
          </ac:picMkLst>
        </pc:picChg>
        <pc:picChg chg="add del mod">
          <ac:chgData name="Elfrid Krossbakken" userId="9e012093-0ee3-4f7b-8ab2-1d5e62e751de" providerId="ADAL" clId="{433B331B-4E2B-43A7-A1C8-73410F1E0736}" dt="2024-05-06T09:49:15.102" v="1080" actId="21"/>
          <ac:picMkLst>
            <pc:docMk/>
            <pc:sldMk cId="2656699507" sldId="300"/>
            <ac:picMk id="11" creationId="{D7963101-7788-49F7-1080-8168EECC1A66}"/>
          </ac:picMkLst>
        </pc:picChg>
        <pc:picChg chg="add mod">
          <ac:chgData name="Elfrid Krossbakken" userId="9e012093-0ee3-4f7b-8ab2-1d5e62e751de" providerId="ADAL" clId="{433B331B-4E2B-43A7-A1C8-73410F1E0736}" dt="2024-05-06T09:49:25.061" v="1084" actId="26606"/>
          <ac:picMkLst>
            <pc:docMk/>
            <pc:sldMk cId="2656699507" sldId="300"/>
            <ac:picMk id="16" creationId="{6846714E-75A0-A5D7-D3BC-4BED93F8F15F}"/>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433B331B-4E2B-43A7-A1C8-73410F1E0736}" dt="2024-05-16T11:35:41.279" v="15077"/>
              <pc2:cmMkLst xmlns:pc2="http://schemas.microsoft.com/office/powerpoint/2019/9/main/command">
                <pc:docMk/>
                <pc:sldMk cId="2656699507" sldId="300"/>
                <pc2:cmMk id="{3216667F-CCA2-254B-AEF1-A53A295157AA}"/>
              </pc2:cmMkLst>
            </pc226:cmChg>
          </p:ext>
        </pc:extLst>
      </pc:sldChg>
      <pc:sldChg chg="addSp delSp modSp mod modNotesTx">
        <pc:chgData name="Elfrid Krossbakken" userId="9e012093-0ee3-4f7b-8ab2-1d5e62e751de" providerId="ADAL" clId="{433B331B-4E2B-43A7-A1C8-73410F1E0736}" dt="2024-05-16T07:56:19.199" v="14966" actId="20577"/>
        <pc:sldMkLst>
          <pc:docMk/>
          <pc:sldMk cId="3750413597" sldId="301"/>
        </pc:sldMkLst>
        <pc:spChg chg="mod">
          <ac:chgData name="Elfrid Krossbakken" userId="9e012093-0ee3-4f7b-8ab2-1d5e62e751de" providerId="ADAL" clId="{433B331B-4E2B-43A7-A1C8-73410F1E0736}" dt="2024-05-06T11:23:53.857" v="1091" actId="26606"/>
          <ac:spMkLst>
            <pc:docMk/>
            <pc:sldMk cId="3750413597" sldId="301"/>
            <ac:spMk id="2" creationId="{6B1DE7F3-F127-54B8-BAE6-3E62E8F0830B}"/>
          </ac:spMkLst>
        </pc:spChg>
        <pc:spChg chg="mod">
          <ac:chgData name="Elfrid Krossbakken" userId="9e012093-0ee3-4f7b-8ab2-1d5e62e751de" providerId="ADAL" clId="{433B331B-4E2B-43A7-A1C8-73410F1E0736}" dt="2024-05-06T11:23:53.857" v="1091" actId="26606"/>
          <ac:spMkLst>
            <pc:docMk/>
            <pc:sldMk cId="3750413597" sldId="301"/>
            <ac:spMk id="3" creationId="{F6FF4B31-9AC8-905B-414A-EA2DE53DF7C9}"/>
          </ac:spMkLst>
        </pc:spChg>
        <pc:spChg chg="add del mod">
          <ac:chgData name="Elfrid Krossbakken" userId="9e012093-0ee3-4f7b-8ab2-1d5e62e751de" providerId="ADAL" clId="{433B331B-4E2B-43A7-A1C8-73410F1E0736}" dt="2024-05-06T11:23:51.577" v="1090"/>
          <ac:spMkLst>
            <pc:docMk/>
            <pc:sldMk cId="3750413597" sldId="301"/>
            <ac:spMk id="5" creationId="{AE1A799D-7CAC-849C-8D46-75A58AD3DC1D}"/>
          </ac:spMkLst>
        </pc:spChg>
        <pc:spChg chg="del">
          <ac:chgData name="Elfrid Krossbakken" userId="9e012093-0ee3-4f7b-8ab2-1d5e62e751de" providerId="ADAL" clId="{433B331B-4E2B-43A7-A1C8-73410F1E0736}" dt="2024-05-06T11:23:53.857" v="1091" actId="26606"/>
          <ac:spMkLst>
            <pc:docMk/>
            <pc:sldMk cId="3750413597" sldId="301"/>
            <ac:spMk id="11" creationId="{F13C74B1-5B17-4795-BED0-7140497B445A}"/>
          </ac:spMkLst>
        </pc:spChg>
        <pc:spChg chg="del">
          <ac:chgData name="Elfrid Krossbakken" userId="9e012093-0ee3-4f7b-8ab2-1d5e62e751de" providerId="ADAL" clId="{433B331B-4E2B-43A7-A1C8-73410F1E0736}" dt="2024-05-06T11:23:53.857" v="1091" actId="26606"/>
          <ac:spMkLst>
            <pc:docMk/>
            <pc:sldMk cId="3750413597" sldId="301"/>
            <ac:spMk id="13" creationId="{D4974D33-8DC5-464E-8C6D-BE58F0669C17}"/>
          </ac:spMkLst>
        </pc:spChg>
        <pc:spChg chg="add">
          <ac:chgData name="Elfrid Krossbakken" userId="9e012093-0ee3-4f7b-8ab2-1d5e62e751de" providerId="ADAL" clId="{433B331B-4E2B-43A7-A1C8-73410F1E0736}" dt="2024-05-06T11:23:53.857" v="1091" actId="26606"/>
          <ac:spMkLst>
            <pc:docMk/>
            <pc:sldMk cId="3750413597" sldId="301"/>
            <ac:spMk id="18" creationId="{F13C74B1-5B17-4795-BED0-7140497B445A}"/>
          </ac:spMkLst>
        </pc:spChg>
        <pc:spChg chg="add">
          <ac:chgData name="Elfrid Krossbakken" userId="9e012093-0ee3-4f7b-8ab2-1d5e62e751de" providerId="ADAL" clId="{433B331B-4E2B-43A7-A1C8-73410F1E0736}" dt="2024-05-06T11:23:53.857" v="1091" actId="26606"/>
          <ac:spMkLst>
            <pc:docMk/>
            <pc:sldMk cId="3750413597" sldId="301"/>
            <ac:spMk id="20" creationId="{D4974D33-8DC5-464E-8C6D-BE58F0669C17}"/>
          </ac:spMkLst>
        </pc:spChg>
        <pc:picChg chg="del">
          <ac:chgData name="Elfrid Krossbakken" userId="9e012093-0ee3-4f7b-8ab2-1d5e62e751de" providerId="ADAL" clId="{433B331B-4E2B-43A7-A1C8-73410F1E0736}" dt="2024-05-06T11:23:04.816" v="1089" actId="21"/>
          <ac:picMkLst>
            <pc:docMk/>
            <pc:sldMk cId="3750413597" sldId="301"/>
            <ac:picMk id="6" creationId="{0BECE5AF-30C0-135B-F32E-A4F18401A74E}"/>
          </ac:picMkLst>
        </pc:picChg>
        <pc:picChg chg="add mod">
          <ac:chgData name="Elfrid Krossbakken" userId="9e012093-0ee3-4f7b-8ab2-1d5e62e751de" providerId="ADAL" clId="{433B331B-4E2B-43A7-A1C8-73410F1E0736}" dt="2024-05-06T11:23:58.542" v="1092" actId="27614"/>
          <ac:picMkLst>
            <pc:docMk/>
            <pc:sldMk cId="3750413597" sldId="301"/>
            <ac:picMk id="7" creationId="{C97F6A35-E428-6DB8-6F6E-C022EA18EFAC}"/>
          </ac:picMkLst>
        </pc:picChg>
      </pc:sldChg>
      <pc:sldChg chg="modNotesTx">
        <pc:chgData name="Elfrid Krossbakken" userId="9e012093-0ee3-4f7b-8ab2-1d5e62e751de" providerId="ADAL" clId="{433B331B-4E2B-43A7-A1C8-73410F1E0736}" dt="2024-05-16T07:58:30.506" v="15041" actId="20577"/>
        <pc:sldMkLst>
          <pc:docMk/>
          <pc:sldMk cId="529288972" sldId="302"/>
        </pc:sldMkLst>
      </pc:sldChg>
      <pc:sldChg chg="addSp delSp modSp mod setBg modNotesTx">
        <pc:chgData name="Elfrid Krossbakken" userId="9e012093-0ee3-4f7b-8ab2-1d5e62e751de" providerId="ADAL" clId="{433B331B-4E2B-43A7-A1C8-73410F1E0736}" dt="2024-05-09T12:31:22.609" v="14298" actId="20577"/>
        <pc:sldMkLst>
          <pc:docMk/>
          <pc:sldMk cId="3493765708" sldId="303"/>
        </pc:sldMkLst>
        <pc:spChg chg="add del mod">
          <ac:chgData name="Elfrid Krossbakken" userId="9e012093-0ee3-4f7b-8ab2-1d5e62e751de" providerId="ADAL" clId="{433B331B-4E2B-43A7-A1C8-73410F1E0736}" dt="2024-05-08T10:22:48.184" v="2896" actId="931"/>
          <ac:spMkLst>
            <pc:docMk/>
            <pc:sldMk cId="3493765708" sldId="303"/>
            <ac:spMk id="4" creationId="{F0DD7C27-23E9-ED94-4AF7-35DDD2734581}"/>
          </ac:spMkLst>
        </pc:spChg>
        <pc:spChg chg="mod">
          <ac:chgData name="Elfrid Krossbakken" userId="9e012093-0ee3-4f7b-8ab2-1d5e62e751de" providerId="ADAL" clId="{433B331B-4E2B-43A7-A1C8-73410F1E0736}" dt="2024-05-08T10:34:18.638" v="3021" actId="26606"/>
          <ac:spMkLst>
            <pc:docMk/>
            <pc:sldMk cId="3493765708" sldId="303"/>
            <ac:spMk id="5" creationId="{EBAA1983-8EDB-6B10-9F0F-FEBC96F4DF9F}"/>
          </ac:spMkLst>
        </pc:spChg>
        <pc:spChg chg="mod">
          <ac:chgData name="Elfrid Krossbakken" userId="9e012093-0ee3-4f7b-8ab2-1d5e62e751de" providerId="ADAL" clId="{433B331B-4E2B-43A7-A1C8-73410F1E0736}" dt="2024-05-08T10:34:18.638" v="3021" actId="26606"/>
          <ac:spMkLst>
            <pc:docMk/>
            <pc:sldMk cId="3493765708" sldId="303"/>
            <ac:spMk id="6" creationId="{309B956F-1ACD-580D-7018-D25F6CE324C2}"/>
          </ac:spMkLst>
        </pc:spChg>
        <pc:spChg chg="del">
          <ac:chgData name="Elfrid Krossbakken" userId="9e012093-0ee3-4f7b-8ab2-1d5e62e751de" providerId="ADAL" clId="{433B331B-4E2B-43A7-A1C8-73410F1E0736}" dt="2024-05-06T09:46:52.758" v="1076" actId="931"/>
          <ac:spMkLst>
            <pc:docMk/>
            <pc:sldMk cId="3493765708" sldId="303"/>
            <ac:spMk id="7" creationId="{53067B15-2A46-C272-22F0-196372F23706}"/>
          </ac:spMkLst>
        </pc:spChg>
        <pc:spChg chg="add del">
          <ac:chgData name="Elfrid Krossbakken" userId="9e012093-0ee3-4f7b-8ab2-1d5e62e751de" providerId="ADAL" clId="{433B331B-4E2B-43A7-A1C8-73410F1E0736}" dt="2024-05-08T10:22:51.729" v="2899" actId="26606"/>
          <ac:spMkLst>
            <pc:docMk/>
            <pc:sldMk cId="3493765708" sldId="303"/>
            <ac:spMk id="11" creationId="{F13C74B1-5B17-4795-BED0-7140497B445A}"/>
          </ac:spMkLst>
        </pc:spChg>
        <pc:spChg chg="add del">
          <ac:chgData name="Elfrid Krossbakken" userId="9e012093-0ee3-4f7b-8ab2-1d5e62e751de" providerId="ADAL" clId="{433B331B-4E2B-43A7-A1C8-73410F1E0736}" dt="2024-05-08T10:22:51.729" v="2899" actId="26606"/>
          <ac:spMkLst>
            <pc:docMk/>
            <pc:sldMk cId="3493765708" sldId="303"/>
            <ac:spMk id="13" creationId="{D4974D33-8DC5-464E-8C6D-BE58F0669C17}"/>
          </ac:spMkLst>
        </pc:spChg>
        <pc:spChg chg="add del">
          <ac:chgData name="Elfrid Krossbakken" userId="9e012093-0ee3-4f7b-8ab2-1d5e62e751de" providerId="ADAL" clId="{433B331B-4E2B-43A7-A1C8-73410F1E0736}" dt="2024-05-08T10:34:18.638" v="3022" actId="26606"/>
          <ac:spMkLst>
            <pc:docMk/>
            <pc:sldMk cId="3493765708" sldId="303"/>
            <ac:spMk id="18" creationId="{F13C74B1-5B17-4795-BED0-7140497B445A}"/>
          </ac:spMkLst>
        </pc:spChg>
        <pc:spChg chg="add del">
          <ac:chgData name="Elfrid Krossbakken" userId="9e012093-0ee3-4f7b-8ab2-1d5e62e751de" providerId="ADAL" clId="{433B331B-4E2B-43A7-A1C8-73410F1E0736}" dt="2024-05-08T10:34:18.638" v="3022" actId="26606"/>
          <ac:spMkLst>
            <pc:docMk/>
            <pc:sldMk cId="3493765708" sldId="303"/>
            <ac:spMk id="20" creationId="{D4974D33-8DC5-464E-8C6D-BE58F0669C17}"/>
          </ac:spMkLst>
        </pc:spChg>
        <pc:spChg chg="add del">
          <ac:chgData name="Elfrid Krossbakken" userId="9e012093-0ee3-4f7b-8ab2-1d5e62e751de" providerId="ADAL" clId="{433B331B-4E2B-43A7-A1C8-73410F1E0736}" dt="2024-05-08T10:34:17.270" v="3019" actId="26606"/>
          <ac:spMkLst>
            <pc:docMk/>
            <pc:sldMk cId="3493765708" sldId="303"/>
            <ac:spMk id="25" creationId="{F13C74B1-5B17-4795-BED0-7140497B445A}"/>
          </ac:spMkLst>
        </pc:spChg>
        <pc:spChg chg="add del">
          <ac:chgData name="Elfrid Krossbakken" userId="9e012093-0ee3-4f7b-8ab2-1d5e62e751de" providerId="ADAL" clId="{433B331B-4E2B-43A7-A1C8-73410F1E0736}" dt="2024-05-08T10:34:17.270" v="3019" actId="26606"/>
          <ac:spMkLst>
            <pc:docMk/>
            <pc:sldMk cId="3493765708" sldId="303"/>
            <ac:spMk id="27" creationId="{D4974D33-8DC5-464E-8C6D-BE58F0669C17}"/>
          </ac:spMkLst>
        </pc:spChg>
        <pc:spChg chg="add del">
          <ac:chgData name="Elfrid Krossbakken" userId="9e012093-0ee3-4f7b-8ab2-1d5e62e751de" providerId="ADAL" clId="{433B331B-4E2B-43A7-A1C8-73410F1E0736}" dt="2024-05-08T10:34:18.638" v="3021" actId="26606"/>
          <ac:spMkLst>
            <pc:docMk/>
            <pc:sldMk cId="3493765708" sldId="303"/>
            <ac:spMk id="29" creationId="{8A17784E-76D8-4521-A77D-0D2EBB923004}"/>
          </ac:spMkLst>
        </pc:spChg>
        <pc:spChg chg="add del">
          <ac:chgData name="Elfrid Krossbakken" userId="9e012093-0ee3-4f7b-8ab2-1d5e62e751de" providerId="ADAL" clId="{433B331B-4E2B-43A7-A1C8-73410F1E0736}" dt="2024-05-08T10:34:18.638" v="3021" actId="26606"/>
          <ac:spMkLst>
            <pc:docMk/>
            <pc:sldMk cId="3493765708" sldId="303"/>
            <ac:spMk id="30" creationId="{560AFAAC-EA6C-45A9-9E03-C9C9F0193B4F}"/>
          </ac:spMkLst>
        </pc:spChg>
        <pc:spChg chg="add del">
          <ac:chgData name="Elfrid Krossbakken" userId="9e012093-0ee3-4f7b-8ab2-1d5e62e751de" providerId="ADAL" clId="{433B331B-4E2B-43A7-A1C8-73410F1E0736}" dt="2024-05-08T10:34:18.638" v="3021" actId="26606"/>
          <ac:spMkLst>
            <pc:docMk/>
            <pc:sldMk cId="3493765708" sldId="303"/>
            <ac:spMk id="31" creationId="{C0036C6B-F09C-4EAB-AE02-8D056EE74856}"/>
          </ac:spMkLst>
        </pc:spChg>
        <pc:spChg chg="add del">
          <ac:chgData name="Elfrid Krossbakken" userId="9e012093-0ee3-4f7b-8ab2-1d5e62e751de" providerId="ADAL" clId="{433B331B-4E2B-43A7-A1C8-73410F1E0736}" dt="2024-05-08T10:34:18.638" v="3021" actId="26606"/>
          <ac:spMkLst>
            <pc:docMk/>
            <pc:sldMk cId="3493765708" sldId="303"/>
            <ac:spMk id="32" creationId="{83549E37-C86B-4401-90BD-D8BF83859F14}"/>
          </ac:spMkLst>
        </pc:spChg>
        <pc:spChg chg="add del">
          <ac:chgData name="Elfrid Krossbakken" userId="9e012093-0ee3-4f7b-8ab2-1d5e62e751de" providerId="ADAL" clId="{433B331B-4E2B-43A7-A1C8-73410F1E0736}" dt="2024-05-08T10:34:18.638" v="3021" actId="26606"/>
          <ac:spMkLst>
            <pc:docMk/>
            <pc:sldMk cId="3493765708" sldId="303"/>
            <ac:spMk id="33" creationId="{FC8D5885-2804-4D3C-BE31-902E4D3279B0}"/>
          </ac:spMkLst>
        </pc:spChg>
        <pc:spChg chg="add del">
          <ac:chgData name="Elfrid Krossbakken" userId="9e012093-0ee3-4f7b-8ab2-1d5e62e751de" providerId="ADAL" clId="{433B331B-4E2B-43A7-A1C8-73410F1E0736}" dt="2024-05-08T10:34:27.373" v="3024" actId="26606"/>
          <ac:spMkLst>
            <pc:docMk/>
            <pc:sldMk cId="3493765708" sldId="303"/>
            <ac:spMk id="35" creationId="{F13C74B1-5B17-4795-BED0-7140497B445A}"/>
          </ac:spMkLst>
        </pc:spChg>
        <pc:spChg chg="add del">
          <ac:chgData name="Elfrid Krossbakken" userId="9e012093-0ee3-4f7b-8ab2-1d5e62e751de" providerId="ADAL" clId="{433B331B-4E2B-43A7-A1C8-73410F1E0736}" dt="2024-05-08T10:34:27.373" v="3024" actId="26606"/>
          <ac:spMkLst>
            <pc:docMk/>
            <pc:sldMk cId="3493765708" sldId="303"/>
            <ac:spMk id="36" creationId="{D4974D33-8DC5-464E-8C6D-BE58F0669C17}"/>
          </ac:spMkLst>
        </pc:spChg>
        <pc:spChg chg="add">
          <ac:chgData name="Elfrid Krossbakken" userId="9e012093-0ee3-4f7b-8ab2-1d5e62e751de" providerId="ADAL" clId="{433B331B-4E2B-43A7-A1C8-73410F1E0736}" dt="2024-05-08T10:34:27.373" v="3024" actId="26606"/>
          <ac:spMkLst>
            <pc:docMk/>
            <pc:sldMk cId="3493765708" sldId="303"/>
            <ac:spMk id="41" creationId="{F13C74B1-5B17-4795-BED0-7140497B445A}"/>
          </ac:spMkLst>
        </pc:spChg>
        <pc:spChg chg="add">
          <ac:chgData name="Elfrid Krossbakken" userId="9e012093-0ee3-4f7b-8ab2-1d5e62e751de" providerId="ADAL" clId="{433B331B-4E2B-43A7-A1C8-73410F1E0736}" dt="2024-05-08T10:34:27.373" v="3024" actId="26606"/>
          <ac:spMkLst>
            <pc:docMk/>
            <pc:sldMk cId="3493765708" sldId="303"/>
            <ac:spMk id="43" creationId="{D4974D33-8DC5-464E-8C6D-BE58F0669C17}"/>
          </ac:spMkLst>
        </pc:spChg>
        <pc:picChg chg="add del mod">
          <ac:chgData name="Elfrid Krossbakken" userId="9e012093-0ee3-4f7b-8ab2-1d5e62e751de" providerId="ADAL" clId="{433B331B-4E2B-43A7-A1C8-73410F1E0736}" dt="2024-05-08T10:22:17.323" v="2895" actId="21"/>
          <ac:picMkLst>
            <pc:docMk/>
            <pc:sldMk cId="3493765708" sldId="303"/>
            <ac:picMk id="3" creationId="{13B8C4DB-AC28-181B-3F55-4FECC9E6DC64}"/>
          </ac:picMkLst>
        </pc:picChg>
        <pc:picChg chg="add mod ord">
          <ac:chgData name="Elfrid Krossbakken" userId="9e012093-0ee3-4f7b-8ab2-1d5e62e751de" providerId="ADAL" clId="{433B331B-4E2B-43A7-A1C8-73410F1E0736}" dt="2024-05-08T10:34:27.373" v="3024" actId="26606"/>
          <ac:picMkLst>
            <pc:docMk/>
            <pc:sldMk cId="3493765708" sldId="303"/>
            <ac:picMk id="8" creationId="{09849885-2B4F-570F-6447-AFCA0DB943D9}"/>
          </ac:picMkLst>
        </pc:picChg>
      </pc:sldChg>
      <pc:sldChg chg="addSp delSp modSp new mod modClrScheme chgLayout">
        <pc:chgData name="Elfrid Krossbakken" userId="9e012093-0ee3-4f7b-8ab2-1d5e62e751de" providerId="ADAL" clId="{433B331B-4E2B-43A7-A1C8-73410F1E0736}" dt="2024-05-06T12:16:32.953" v="1816" actId="20577"/>
        <pc:sldMkLst>
          <pc:docMk/>
          <pc:sldMk cId="988120971" sldId="304"/>
        </pc:sldMkLst>
        <pc:spChg chg="del mod ord">
          <ac:chgData name="Elfrid Krossbakken" userId="9e012093-0ee3-4f7b-8ab2-1d5e62e751de" providerId="ADAL" clId="{433B331B-4E2B-43A7-A1C8-73410F1E0736}" dt="2024-05-06T12:16:15.828" v="1768" actId="700"/>
          <ac:spMkLst>
            <pc:docMk/>
            <pc:sldMk cId="988120971" sldId="304"/>
            <ac:spMk id="2" creationId="{801716E5-C776-5E62-9BCF-9F738E92B9FD}"/>
          </ac:spMkLst>
        </pc:spChg>
        <pc:spChg chg="del mod ord">
          <ac:chgData name="Elfrid Krossbakken" userId="9e012093-0ee3-4f7b-8ab2-1d5e62e751de" providerId="ADAL" clId="{433B331B-4E2B-43A7-A1C8-73410F1E0736}" dt="2024-05-06T12:16:15.828" v="1768" actId="700"/>
          <ac:spMkLst>
            <pc:docMk/>
            <pc:sldMk cId="988120971" sldId="304"/>
            <ac:spMk id="3" creationId="{A5EAA13B-12F2-FCE5-1F6D-F55302D3E466}"/>
          </ac:spMkLst>
        </pc:spChg>
        <pc:spChg chg="add del mod ord">
          <ac:chgData name="Elfrid Krossbakken" userId="9e012093-0ee3-4f7b-8ab2-1d5e62e751de" providerId="ADAL" clId="{433B331B-4E2B-43A7-A1C8-73410F1E0736}" dt="2024-05-06T12:16:18.761" v="1769" actId="700"/>
          <ac:spMkLst>
            <pc:docMk/>
            <pc:sldMk cId="988120971" sldId="304"/>
            <ac:spMk id="4" creationId="{0B34B1C9-FC89-4898-AB94-CD274EB13B75}"/>
          </ac:spMkLst>
        </pc:spChg>
        <pc:spChg chg="add del mod ord">
          <ac:chgData name="Elfrid Krossbakken" userId="9e012093-0ee3-4f7b-8ab2-1d5e62e751de" providerId="ADAL" clId="{433B331B-4E2B-43A7-A1C8-73410F1E0736}" dt="2024-05-06T12:16:18.761" v="1769" actId="700"/>
          <ac:spMkLst>
            <pc:docMk/>
            <pc:sldMk cId="988120971" sldId="304"/>
            <ac:spMk id="5" creationId="{108975F1-5D6D-E68F-C201-AA6BF80DF762}"/>
          </ac:spMkLst>
        </pc:spChg>
        <pc:spChg chg="add del mod ord">
          <ac:chgData name="Elfrid Krossbakken" userId="9e012093-0ee3-4f7b-8ab2-1d5e62e751de" providerId="ADAL" clId="{433B331B-4E2B-43A7-A1C8-73410F1E0736}" dt="2024-05-06T12:16:18.761" v="1769" actId="700"/>
          <ac:spMkLst>
            <pc:docMk/>
            <pc:sldMk cId="988120971" sldId="304"/>
            <ac:spMk id="6" creationId="{7E3F03FE-2A61-A38E-AA5C-9B2F9255E233}"/>
          </ac:spMkLst>
        </pc:spChg>
        <pc:spChg chg="add del mod ord">
          <ac:chgData name="Elfrid Krossbakken" userId="9e012093-0ee3-4f7b-8ab2-1d5e62e751de" providerId="ADAL" clId="{433B331B-4E2B-43A7-A1C8-73410F1E0736}" dt="2024-05-06T12:16:18.761" v="1769" actId="700"/>
          <ac:spMkLst>
            <pc:docMk/>
            <pc:sldMk cId="988120971" sldId="304"/>
            <ac:spMk id="7" creationId="{DAAE8E18-3E1C-D634-59D5-13FA334A45FE}"/>
          </ac:spMkLst>
        </pc:spChg>
        <pc:spChg chg="add del mod ord">
          <ac:chgData name="Elfrid Krossbakken" userId="9e012093-0ee3-4f7b-8ab2-1d5e62e751de" providerId="ADAL" clId="{433B331B-4E2B-43A7-A1C8-73410F1E0736}" dt="2024-05-06T12:16:18.761" v="1769" actId="700"/>
          <ac:spMkLst>
            <pc:docMk/>
            <pc:sldMk cId="988120971" sldId="304"/>
            <ac:spMk id="8" creationId="{AF6454E7-7238-C153-A910-DAE750197FE1}"/>
          </ac:spMkLst>
        </pc:spChg>
        <pc:spChg chg="add mod ord">
          <ac:chgData name="Elfrid Krossbakken" userId="9e012093-0ee3-4f7b-8ab2-1d5e62e751de" providerId="ADAL" clId="{433B331B-4E2B-43A7-A1C8-73410F1E0736}" dt="2024-05-06T12:16:32.953" v="1816" actId="20577"/>
          <ac:spMkLst>
            <pc:docMk/>
            <pc:sldMk cId="988120971" sldId="304"/>
            <ac:spMk id="9" creationId="{F2C0CF40-C17C-E45C-2849-CB8AD269D109}"/>
          </ac:spMkLst>
        </pc:spChg>
        <pc:spChg chg="add mod ord">
          <ac:chgData name="Elfrid Krossbakken" userId="9e012093-0ee3-4f7b-8ab2-1d5e62e751de" providerId="ADAL" clId="{433B331B-4E2B-43A7-A1C8-73410F1E0736}" dt="2024-05-06T12:16:18.761" v="1769" actId="700"/>
          <ac:spMkLst>
            <pc:docMk/>
            <pc:sldMk cId="988120971" sldId="304"/>
            <ac:spMk id="10" creationId="{2DA363FA-49CF-E8FF-B724-335A5ADC4A85}"/>
          </ac:spMkLst>
        </pc:spChg>
        <pc:spChg chg="add mod ord">
          <ac:chgData name="Elfrid Krossbakken" userId="9e012093-0ee3-4f7b-8ab2-1d5e62e751de" providerId="ADAL" clId="{433B331B-4E2B-43A7-A1C8-73410F1E0736}" dt="2024-05-06T12:16:18.761" v="1769" actId="700"/>
          <ac:spMkLst>
            <pc:docMk/>
            <pc:sldMk cId="988120971" sldId="304"/>
            <ac:spMk id="11" creationId="{10270122-F220-E5F5-9609-631DFA62CD1E}"/>
          </ac:spMkLst>
        </pc:spChg>
      </pc:sldChg>
      <pc:sldChg chg="addSp delSp modSp new mod setBg modNotesTx">
        <pc:chgData name="Elfrid Krossbakken" userId="9e012093-0ee3-4f7b-8ab2-1d5e62e751de" providerId="ADAL" clId="{433B331B-4E2B-43A7-A1C8-73410F1E0736}" dt="2024-05-09T12:34:12.880" v="14852" actId="20577"/>
        <pc:sldMkLst>
          <pc:docMk/>
          <pc:sldMk cId="3246464686" sldId="305"/>
        </pc:sldMkLst>
        <pc:spChg chg="mod">
          <ac:chgData name="Elfrid Krossbakken" userId="9e012093-0ee3-4f7b-8ab2-1d5e62e751de" providerId="ADAL" clId="{433B331B-4E2B-43A7-A1C8-73410F1E0736}" dt="2024-05-08T10:32:40.116" v="2903" actId="26606"/>
          <ac:spMkLst>
            <pc:docMk/>
            <pc:sldMk cId="3246464686" sldId="305"/>
            <ac:spMk id="2" creationId="{4A4237D0-068F-7EA6-98D8-91DDDAD24106}"/>
          </ac:spMkLst>
        </pc:spChg>
        <pc:spChg chg="mod">
          <ac:chgData name="Elfrid Krossbakken" userId="9e012093-0ee3-4f7b-8ab2-1d5e62e751de" providerId="ADAL" clId="{433B331B-4E2B-43A7-A1C8-73410F1E0736}" dt="2024-05-08T10:32:40.116" v="2903" actId="26606"/>
          <ac:spMkLst>
            <pc:docMk/>
            <pc:sldMk cId="3246464686" sldId="305"/>
            <ac:spMk id="3" creationId="{1E21642A-4A05-7421-6BD7-1060978C3772}"/>
          </ac:spMkLst>
        </pc:spChg>
        <pc:spChg chg="del">
          <ac:chgData name="Elfrid Krossbakken" userId="9e012093-0ee3-4f7b-8ab2-1d5e62e751de" providerId="ADAL" clId="{433B331B-4E2B-43A7-A1C8-73410F1E0736}" dt="2024-05-08T10:32:36.721" v="2900" actId="931"/>
          <ac:spMkLst>
            <pc:docMk/>
            <pc:sldMk cId="3246464686" sldId="305"/>
            <ac:spMk id="4" creationId="{2FFB6700-B8CE-9DD6-AC4E-A29472216664}"/>
          </ac:spMkLst>
        </pc:spChg>
        <pc:spChg chg="add">
          <ac:chgData name="Elfrid Krossbakken" userId="9e012093-0ee3-4f7b-8ab2-1d5e62e751de" providerId="ADAL" clId="{433B331B-4E2B-43A7-A1C8-73410F1E0736}" dt="2024-05-07T07:55:55.678" v="1818"/>
          <ac:spMkLst>
            <pc:docMk/>
            <pc:sldMk cId="3246464686" sldId="305"/>
            <ac:spMk id="5" creationId="{80FF645F-43AD-75EB-391D-7FFC448422E5}"/>
          </ac:spMkLst>
        </pc:spChg>
        <pc:spChg chg="add">
          <ac:chgData name="Elfrid Krossbakken" userId="9e012093-0ee3-4f7b-8ab2-1d5e62e751de" providerId="ADAL" clId="{433B331B-4E2B-43A7-A1C8-73410F1E0736}" dt="2024-05-08T10:32:40.116" v="2903" actId="26606"/>
          <ac:spMkLst>
            <pc:docMk/>
            <pc:sldMk cId="3246464686" sldId="305"/>
            <ac:spMk id="11" creationId="{F13C74B1-5B17-4795-BED0-7140497B445A}"/>
          </ac:spMkLst>
        </pc:spChg>
        <pc:spChg chg="add">
          <ac:chgData name="Elfrid Krossbakken" userId="9e012093-0ee3-4f7b-8ab2-1d5e62e751de" providerId="ADAL" clId="{433B331B-4E2B-43A7-A1C8-73410F1E0736}" dt="2024-05-08T10:32:40.116" v="2903" actId="26606"/>
          <ac:spMkLst>
            <pc:docMk/>
            <pc:sldMk cId="3246464686" sldId="305"/>
            <ac:spMk id="13" creationId="{D4974D33-8DC5-464E-8C6D-BE58F0669C17}"/>
          </ac:spMkLst>
        </pc:spChg>
        <pc:picChg chg="add mod">
          <ac:chgData name="Elfrid Krossbakken" userId="9e012093-0ee3-4f7b-8ab2-1d5e62e751de" providerId="ADAL" clId="{433B331B-4E2B-43A7-A1C8-73410F1E0736}" dt="2024-05-08T10:32:40.116" v="2903" actId="26606"/>
          <ac:picMkLst>
            <pc:docMk/>
            <pc:sldMk cId="3246464686" sldId="305"/>
            <ac:picMk id="6" creationId="{6BE0F18C-F669-C1FA-406C-93D8BD4A8651}"/>
          </ac:picMkLst>
        </pc:picChg>
        <pc:picChg chg="add">
          <ac:chgData name="Elfrid Krossbakken" userId="9e012093-0ee3-4f7b-8ab2-1d5e62e751de" providerId="ADAL" clId="{433B331B-4E2B-43A7-A1C8-73410F1E0736}" dt="2024-05-07T07:55:55.678" v="1818"/>
          <ac:picMkLst>
            <pc:docMk/>
            <pc:sldMk cId="3246464686" sldId="305"/>
            <ac:picMk id="1025" creationId="{DB37ACDF-133C-30F9-B1F3-A7C2A310C491}"/>
          </ac:picMkLst>
        </pc:picChg>
      </pc:sldChg>
      <pc:sldChg chg="addSp delSp modSp new mod setBg modNotesTx">
        <pc:chgData name="Elfrid Krossbakken" userId="9e012093-0ee3-4f7b-8ab2-1d5e62e751de" providerId="ADAL" clId="{433B331B-4E2B-43A7-A1C8-73410F1E0736}" dt="2024-05-21T05:41:21.324" v="15103" actId="20577"/>
        <pc:sldMkLst>
          <pc:docMk/>
          <pc:sldMk cId="3533873766" sldId="306"/>
        </pc:sldMkLst>
        <pc:spChg chg="mod">
          <ac:chgData name="Elfrid Krossbakken" userId="9e012093-0ee3-4f7b-8ab2-1d5e62e751de" providerId="ADAL" clId="{433B331B-4E2B-43A7-A1C8-73410F1E0736}" dt="2024-05-08T12:07:25.356" v="3142" actId="26606"/>
          <ac:spMkLst>
            <pc:docMk/>
            <pc:sldMk cId="3533873766" sldId="306"/>
            <ac:spMk id="2" creationId="{5F75A2DC-86F3-A89C-CF3B-53D5AD85B343}"/>
          </ac:spMkLst>
        </pc:spChg>
        <pc:spChg chg="mod">
          <ac:chgData name="Elfrid Krossbakken" userId="9e012093-0ee3-4f7b-8ab2-1d5e62e751de" providerId="ADAL" clId="{433B331B-4E2B-43A7-A1C8-73410F1E0736}" dt="2024-05-21T05:41:21.324" v="15103" actId="20577"/>
          <ac:spMkLst>
            <pc:docMk/>
            <pc:sldMk cId="3533873766" sldId="306"/>
            <ac:spMk id="3" creationId="{9CE76ECA-249B-4DB3-A011-F6876921B6E7}"/>
          </ac:spMkLst>
        </pc:spChg>
        <pc:spChg chg="del mod">
          <ac:chgData name="Elfrid Krossbakken" userId="9e012093-0ee3-4f7b-8ab2-1d5e62e751de" providerId="ADAL" clId="{433B331B-4E2B-43A7-A1C8-73410F1E0736}" dt="2024-05-08T12:07:22.423" v="3139" actId="931"/>
          <ac:spMkLst>
            <pc:docMk/>
            <pc:sldMk cId="3533873766" sldId="306"/>
            <ac:spMk id="4" creationId="{110EA220-BABA-98EE-8DD9-33ED3ADBC854}"/>
          </ac:spMkLst>
        </pc:spChg>
        <pc:spChg chg="add">
          <ac:chgData name="Elfrid Krossbakken" userId="9e012093-0ee3-4f7b-8ab2-1d5e62e751de" providerId="ADAL" clId="{433B331B-4E2B-43A7-A1C8-73410F1E0736}" dt="2024-05-08T12:07:25.356" v="3142" actId="26606"/>
          <ac:spMkLst>
            <pc:docMk/>
            <pc:sldMk cId="3533873766" sldId="306"/>
            <ac:spMk id="11" creationId="{F13C74B1-5B17-4795-BED0-7140497B445A}"/>
          </ac:spMkLst>
        </pc:spChg>
        <pc:spChg chg="add">
          <ac:chgData name="Elfrid Krossbakken" userId="9e012093-0ee3-4f7b-8ab2-1d5e62e751de" providerId="ADAL" clId="{433B331B-4E2B-43A7-A1C8-73410F1E0736}" dt="2024-05-08T12:07:25.356" v="3142" actId="26606"/>
          <ac:spMkLst>
            <pc:docMk/>
            <pc:sldMk cId="3533873766" sldId="306"/>
            <ac:spMk id="13" creationId="{D4974D33-8DC5-464E-8C6D-BE58F0669C17}"/>
          </ac:spMkLst>
        </pc:spChg>
        <pc:picChg chg="add mod">
          <ac:chgData name="Elfrid Krossbakken" userId="9e012093-0ee3-4f7b-8ab2-1d5e62e751de" providerId="ADAL" clId="{433B331B-4E2B-43A7-A1C8-73410F1E0736}" dt="2024-05-08T12:07:25.356" v="3142" actId="26606"/>
          <ac:picMkLst>
            <pc:docMk/>
            <pc:sldMk cId="3533873766" sldId="306"/>
            <ac:picMk id="6" creationId="{08932098-AD70-2195-7C3C-C0C7CDF610FF}"/>
          </ac:picMkLst>
        </pc:picChg>
      </pc:sldChg>
      <pc:sldChg chg="addSp delSp modSp new mod setBg modClrScheme chgLayout modNotesTx">
        <pc:chgData name="Elfrid Krossbakken" userId="9e012093-0ee3-4f7b-8ab2-1d5e62e751de" providerId="ADAL" clId="{433B331B-4E2B-43A7-A1C8-73410F1E0736}" dt="2024-05-09T12:32:59.956" v="14607" actId="20577"/>
        <pc:sldMkLst>
          <pc:docMk/>
          <pc:sldMk cId="1197204559" sldId="307"/>
        </pc:sldMkLst>
        <pc:spChg chg="del mod ord">
          <ac:chgData name="Elfrid Krossbakken" userId="9e012093-0ee3-4f7b-8ab2-1d5e62e751de" providerId="ADAL" clId="{433B331B-4E2B-43A7-A1C8-73410F1E0736}" dt="2024-05-08T10:34:59.084" v="3054" actId="700"/>
          <ac:spMkLst>
            <pc:docMk/>
            <pc:sldMk cId="1197204559" sldId="307"/>
            <ac:spMk id="2" creationId="{D22B4A4E-4A74-74EC-951C-039706EE15F8}"/>
          </ac:spMkLst>
        </pc:spChg>
        <pc:spChg chg="del mod ord">
          <ac:chgData name="Elfrid Krossbakken" userId="9e012093-0ee3-4f7b-8ab2-1d5e62e751de" providerId="ADAL" clId="{433B331B-4E2B-43A7-A1C8-73410F1E0736}" dt="2024-05-08T10:34:59.084" v="3054" actId="700"/>
          <ac:spMkLst>
            <pc:docMk/>
            <pc:sldMk cId="1197204559" sldId="307"/>
            <ac:spMk id="3" creationId="{A4FD4431-5796-3770-CE0B-87DE34EBC781}"/>
          </ac:spMkLst>
        </pc:spChg>
        <pc:spChg chg="del">
          <ac:chgData name="Elfrid Krossbakken" userId="9e012093-0ee3-4f7b-8ab2-1d5e62e751de" providerId="ADAL" clId="{433B331B-4E2B-43A7-A1C8-73410F1E0736}" dt="2024-05-08T10:34:59.084" v="3054" actId="700"/>
          <ac:spMkLst>
            <pc:docMk/>
            <pc:sldMk cId="1197204559" sldId="307"/>
            <ac:spMk id="4" creationId="{BF97AE78-F96E-D35C-30CE-398AE7871170}"/>
          </ac:spMkLst>
        </pc:spChg>
        <pc:spChg chg="add mod ord">
          <ac:chgData name="Elfrid Krossbakken" userId="9e012093-0ee3-4f7b-8ab2-1d5e62e751de" providerId="ADAL" clId="{433B331B-4E2B-43A7-A1C8-73410F1E0736}" dt="2024-05-08T10:35:30.097" v="3081" actId="20577"/>
          <ac:spMkLst>
            <pc:docMk/>
            <pc:sldMk cId="1197204559" sldId="307"/>
            <ac:spMk id="5" creationId="{0D4FB014-7FB4-F156-FF3A-BAA83547DDE0}"/>
          </ac:spMkLst>
        </pc:spChg>
        <pc:spChg chg="add mod ord">
          <ac:chgData name="Elfrid Krossbakken" userId="9e012093-0ee3-4f7b-8ab2-1d5e62e751de" providerId="ADAL" clId="{433B331B-4E2B-43A7-A1C8-73410F1E0736}" dt="2024-05-08T10:35:20.712" v="3076" actId="26606"/>
          <ac:spMkLst>
            <pc:docMk/>
            <pc:sldMk cId="1197204559" sldId="307"/>
            <ac:spMk id="6" creationId="{1153E772-E2DE-889A-740E-7DBD328AA3A4}"/>
          </ac:spMkLst>
        </pc:spChg>
        <pc:spChg chg="add">
          <ac:chgData name="Elfrid Krossbakken" userId="9e012093-0ee3-4f7b-8ab2-1d5e62e751de" providerId="ADAL" clId="{433B331B-4E2B-43A7-A1C8-73410F1E0736}" dt="2024-05-08T10:35:20.712" v="3076" actId="26606"/>
          <ac:spMkLst>
            <pc:docMk/>
            <pc:sldMk cId="1197204559" sldId="307"/>
            <ac:spMk id="11" creationId="{43C823D3-D619-407C-89E0-C6F6B1E7A42A}"/>
          </ac:spMkLst>
        </pc:spChg>
        <pc:spChg chg="add">
          <ac:chgData name="Elfrid Krossbakken" userId="9e012093-0ee3-4f7b-8ab2-1d5e62e751de" providerId="ADAL" clId="{433B331B-4E2B-43A7-A1C8-73410F1E0736}" dt="2024-05-08T10:35:20.712" v="3076" actId="26606"/>
          <ac:spMkLst>
            <pc:docMk/>
            <pc:sldMk cId="1197204559" sldId="307"/>
            <ac:spMk id="13" creationId="{047F8E3E-2FFA-4A0F-B3C7-E57ADDCFB415}"/>
          </ac:spMkLst>
        </pc:spChg>
        <pc:grpChg chg="add">
          <ac:chgData name="Elfrid Krossbakken" userId="9e012093-0ee3-4f7b-8ab2-1d5e62e751de" providerId="ADAL" clId="{433B331B-4E2B-43A7-A1C8-73410F1E0736}" dt="2024-05-08T10:35:20.712" v="3076" actId="26606"/>
          <ac:grpSpMkLst>
            <pc:docMk/>
            <pc:sldMk cId="1197204559" sldId="307"/>
            <ac:grpSpMk id="15" creationId="{33D939F1-7ABE-4D0E-946A-43F37F556AFD}"/>
          </ac:grpSpMkLst>
        </pc:grpChg>
        <pc:grpChg chg="add">
          <ac:chgData name="Elfrid Krossbakken" userId="9e012093-0ee3-4f7b-8ab2-1d5e62e751de" providerId="ADAL" clId="{433B331B-4E2B-43A7-A1C8-73410F1E0736}" dt="2024-05-08T10:35:20.712" v="3076" actId="26606"/>
          <ac:grpSpMkLst>
            <pc:docMk/>
            <pc:sldMk cId="1197204559" sldId="307"/>
            <ac:grpSpMk id="21" creationId="{9DB3963A-4187-4A72-9DA4-CA6BADE22931}"/>
          </ac:grpSpMkLst>
        </pc:grpChg>
      </pc:sldChg>
      <pc:sldChg chg="addSp delSp modSp new mod setBg modNotesTx">
        <pc:chgData name="Elfrid Krossbakken" userId="9e012093-0ee3-4f7b-8ab2-1d5e62e751de" providerId="ADAL" clId="{433B331B-4E2B-43A7-A1C8-73410F1E0736}" dt="2024-05-09T12:34:34.896" v="14935" actId="20577"/>
        <pc:sldMkLst>
          <pc:docMk/>
          <pc:sldMk cId="833063810" sldId="308"/>
        </pc:sldMkLst>
        <pc:spChg chg="mod">
          <ac:chgData name="Elfrid Krossbakken" userId="9e012093-0ee3-4f7b-8ab2-1d5e62e751de" providerId="ADAL" clId="{433B331B-4E2B-43A7-A1C8-73410F1E0736}" dt="2024-05-08T12:11:57.306" v="3357" actId="26606"/>
          <ac:spMkLst>
            <pc:docMk/>
            <pc:sldMk cId="833063810" sldId="308"/>
            <ac:spMk id="2" creationId="{2777F383-8AAC-EEDD-F078-E0FD6AE94AEC}"/>
          </ac:spMkLst>
        </pc:spChg>
        <pc:spChg chg="mod">
          <ac:chgData name="Elfrid Krossbakken" userId="9e012093-0ee3-4f7b-8ab2-1d5e62e751de" providerId="ADAL" clId="{433B331B-4E2B-43A7-A1C8-73410F1E0736}" dt="2024-05-08T12:11:57.306" v="3357" actId="26606"/>
          <ac:spMkLst>
            <pc:docMk/>
            <pc:sldMk cId="833063810" sldId="308"/>
            <ac:spMk id="3" creationId="{009CA393-C7D0-0F97-3756-870FD6372B96}"/>
          </ac:spMkLst>
        </pc:spChg>
        <pc:spChg chg="del">
          <ac:chgData name="Elfrid Krossbakken" userId="9e012093-0ee3-4f7b-8ab2-1d5e62e751de" providerId="ADAL" clId="{433B331B-4E2B-43A7-A1C8-73410F1E0736}" dt="2024-05-08T12:11:47.886" v="3350" actId="931"/>
          <ac:spMkLst>
            <pc:docMk/>
            <pc:sldMk cId="833063810" sldId="308"/>
            <ac:spMk id="4" creationId="{3058FD8F-5774-9668-3C32-972849A73204}"/>
          </ac:spMkLst>
        </pc:spChg>
        <pc:spChg chg="add del mod">
          <ac:chgData name="Elfrid Krossbakken" userId="9e012093-0ee3-4f7b-8ab2-1d5e62e751de" providerId="ADAL" clId="{433B331B-4E2B-43A7-A1C8-73410F1E0736}" dt="2024-05-08T12:15:14.691" v="3359" actId="931"/>
          <ac:spMkLst>
            <pc:docMk/>
            <pc:sldMk cId="833063810" sldId="308"/>
            <ac:spMk id="8" creationId="{F3F9D81B-3CC5-B192-5568-722C805E2305}"/>
          </ac:spMkLst>
        </pc:spChg>
        <pc:spChg chg="add del">
          <ac:chgData name="Elfrid Krossbakken" userId="9e012093-0ee3-4f7b-8ab2-1d5e62e751de" providerId="ADAL" clId="{433B331B-4E2B-43A7-A1C8-73410F1E0736}" dt="2024-05-08T12:11:55.754" v="3354" actId="26606"/>
          <ac:spMkLst>
            <pc:docMk/>
            <pc:sldMk cId="833063810" sldId="308"/>
            <ac:spMk id="11" creationId="{F13C74B1-5B17-4795-BED0-7140497B445A}"/>
          </ac:spMkLst>
        </pc:spChg>
        <pc:spChg chg="add del">
          <ac:chgData name="Elfrid Krossbakken" userId="9e012093-0ee3-4f7b-8ab2-1d5e62e751de" providerId="ADAL" clId="{433B331B-4E2B-43A7-A1C8-73410F1E0736}" dt="2024-05-08T12:11:55.754" v="3354" actId="26606"/>
          <ac:spMkLst>
            <pc:docMk/>
            <pc:sldMk cId="833063810" sldId="308"/>
            <ac:spMk id="13" creationId="{D4974D33-8DC5-464E-8C6D-BE58F0669C17}"/>
          </ac:spMkLst>
        </pc:spChg>
        <pc:spChg chg="add del">
          <ac:chgData name="Elfrid Krossbakken" userId="9e012093-0ee3-4f7b-8ab2-1d5e62e751de" providerId="ADAL" clId="{433B331B-4E2B-43A7-A1C8-73410F1E0736}" dt="2024-05-08T12:11:57.298" v="3356" actId="26606"/>
          <ac:spMkLst>
            <pc:docMk/>
            <pc:sldMk cId="833063810" sldId="308"/>
            <ac:spMk id="15" creationId="{3D752CF2-2291-40B5-B462-C17B174C10BC}"/>
          </ac:spMkLst>
        </pc:spChg>
        <pc:spChg chg="add del">
          <ac:chgData name="Elfrid Krossbakken" userId="9e012093-0ee3-4f7b-8ab2-1d5e62e751de" providerId="ADAL" clId="{433B331B-4E2B-43A7-A1C8-73410F1E0736}" dt="2024-05-08T12:11:57.298" v="3356" actId="26606"/>
          <ac:spMkLst>
            <pc:docMk/>
            <pc:sldMk cId="833063810" sldId="308"/>
            <ac:spMk id="16" creationId="{F94AA2BD-2E3F-4B1D-8127-5744B8115311}"/>
          </ac:spMkLst>
        </pc:spChg>
        <pc:spChg chg="add del">
          <ac:chgData name="Elfrid Krossbakken" userId="9e012093-0ee3-4f7b-8ab2-1d5e62e751de" providerId="ADAL" clId="{433B331B-4E2B-43A7-A1C8-73410F1E0736}" dt="2024-05-08T12:11:57.298" v="3356" actId="26606"/>
          <ac:spMkLst>
            <pc:docMk/>
            <pc:sldMk cId="833063810" sldId="308"/>
            <ac:spMk id="17" creationId="{4BD02261-2DC8-4AA8-9E16-7751AE892445}"/>
          </ac:spMkLst>
        </pc:spChg>
        <pc:spChg chg="add del">
          <ac:chgData name="Elfrid Krossbakken" userId="9e012093-0ee3-4f7b-8ab2-1d5e62e751de" providerId="ADAL" clId="{433B331B-4E2B-43A7-A1C8-73410F1E0736}" dt="2024-05-08T12:15:17.163" v="3362" actId="26606"/>
          <ac:spMkLst>
            <pc:docMk/>
            <pc:sldMk cId="833063810" sldId="308"/>
            <ac:spMk id="19" creationId="{F13C74B1-5B17-4795-BED0-7140497B445A}"/>
          </ac:spMkLst>
        </pc:spChg>
        <pc:spChg chg="add del">
          <ac:chgData name="Elfrid Krossbakken" userId="9e012093-0ee3-4f7b-8ab2-1d5e62e751de" providerId="ADAL" clId="{433B331B-4E2B-43A7-A1C8-73410F1E0736}" dt="2024-05-08T12:15:17.163" v="3362" actId="26606"/>
          <ac:spMkLst>
            <pc:docMk/>
            <pc:sldMk cId="833063810" sldId="308"/>
            <ac:spMk id="20" creationId="{D4974D33-8DC5-464E-8C6D-BE58F0669C17}"/>
          </ac:spMkLst>
        </pc:spChg>
        <pc:spChg chg="add">
          <ac:chgData name="Elfrid Krossbakken" userId="9e012093-0ee3-4f7b-8ab2-1d5e62e751de" providerId="ADAL" clId="{433B331B-4E2B-43A7-A1C8-73410F1E0736}" dt="2024-05-08T12:15:17.163" v="3362" actId="26606"/>
          <ac:spMkLst>
            <pc:docMk/>
            <pc:sldMk cId="833063810" sldId="308"/>
            <ac:spMk id="25" creationId="{F13C74B1-5B17-4795-BED0-7140497B445A}"/>
          </ac:spMkLst>
        </pc:spChg>
        <pc:spChg chg="add">
          <ac:chgData name="Elfrid Krossbakken" userId="9e012093-0ee3-4f7b-8ab2-1d5e62e751de" providerId="ADAL" clId="{433B331B-4E2B-43A7-A1C8-73410F1E0736}" dt="2024-05-08T12:15:17.163" v="3362" actId="26606"/>
          <ac:spMkLst>
            <pc:docMk/>
            <pc:sldMk cId="833063810" sldId="308"/>
            <ac:spMk id="27" creationId="{D4974D33-8DC5-464E-8C6D-BE58F0669C17}"/>
          </ac:spMkLst>
        </pc:spChg>
        <pc:picChg chg="add del mod">
          <ac:chgData name="Elfrid Krossbakken" userId="9e012093-0ee3-4f7b-8ab2-1d5e62e751de" providerId="ADAL" clId="{433B331B-4E2B-43A7-A1C8-73410F1E0736}" dt="2024-05-08T12:12:02.234" v="3358" actId="21"/>
          <ac:picMkLst>
            <pc:docMk/>
            <pc:sldMk cId="833063810" sldId="308"/>
            <ac:picMk id="6" creationId="{635FAC92-7E13-328A-E760-00B76C174092}"/>
          </ac:picMkLst>
        </pc:picChg>
        <pc:picChg chg="add mod">
          <ac:chgData name="Elfrid Krossbakken" userId="9e012093-0ee3-4f7b-8ab2-1d5e62e751de" providerId="ADAL" clId="{433B331B-4E2B-43A7-A1C8-73410F1E0736}" dt="2024-05-08T12:15:17.163" v="3362" actId="26606"/>
          <ac:picMkLst>
            <pc:docMk/>
            <pc:sldMk cId="833063810" sldId="308"/>
            <ac:picMk id="10" creationId="{90F6B63A-C11D-92FE-9F7A-097557C26AE0}"/>
          </ac:picMkLst>
        </pc:picChg>
      </pc:sldChg>
      <pc:sldChg chg="addSp delSp modSp new del mod setBg modClrScheme delDesignElem chgLayout">
        <pc:chgData name="Elfrid Krossbakken" userId="9e012093-0ee3-4f7b-8ab2-1d5e62e751de" providerId="ADAL" clId="{433B331B-4E2B-43A7-A1C8-73410F1E0736}" dt="2024-05-09T20:10:04.646" v="14950" actId="2696"/>
        <pc:sldMkLst>
          <pc:docMk/>
          <pc:sldMk cId="2035898264" sldId="309"/>
        </pc:sldMkLst>
        <pc:spChg chg="del mod ord">
          <ac:chgData name="Elfrid Krossbakken" userId="9e012093-0ee3-4f7b-8ab2-1d5e62e751de" providerId="ADAL" clId="{433B331B-4E2B-43A7-A1C8-73410F1E0736}" dt="2024-05-09T20:06:32.143" v="14941" actId="700"/>
          <ac:spMkLst>
            <pc:docMk/>
            <pc:sldMk cId="2035898264" sldId="309"/>
            <ac:spMk id="2" creationId="{9CFE789D-1779-F224-2A21-5400839DF233}"/>
          </ac:spMkLst>
        </pc:spChg>
        <pc:spChg chg="del">
          <ac:chgData name="Elfrid Krossbakken" userId="9e012093-0ee3-4f7b-8ab2-1d5e62e751de" providerId="ADAL" clId="{433B331B-4E2B-43A7-A1C8-73410F1E0736}" dt="2024-05-09T20:06:24.053" v="14938" actId="931"/>
          <ac:spMkLst>
            <pc:docMk/>
            <pc:sldMk cId="2035898264" sldId="309"/>
            <ac:spMk id="3" creationId="{AE48273F-88C4-2284-DFCB-09288ACD0B4D}"/>
          </ac:spMkLst>
        </pc:spChg>
        <pc:spChg chg="del">
          <ac:chgData name="Elfrid Krossbakken" userId="9e012093-0ee3-4f7b-8ab2-1d5e62e751de" providerId="ADAL" clId="{433B331B-4E2B-43A7-A1C8-73410F1E0736}" dt="2024-05-09T20:06:32.143" v="14941" actId="700"/>
          <ac:spMkLst>
            <pc:docMk/>
            <pc:sldMk cId="2035898264" sldId="309"/>
            <ac:spMk id="4" creationId="{F8200622-F3A7-8D5B-53AD-2FE05BBEAEE9}"/>
          </ac:spMkLst>
        </pc:spChg>
        <pc:spChg chg="add del mod ord">
          <ac:chgData name="Elfrid Krossbakken" userId="9e012093-0ee3-4f7b-8ab2-1d5e62e751de" providerId="ADAL" clId="{433B331B-4E2B-43A7-A1C8-73410F1E0736}" dt="2024-05-09T20:08:53.849" v="14947" actId="700"/>
          <ac:spMkLst>
            <pc:docMk/>
            <pc:sldMk cId="2035898264" sldId="309"/>
            <ac:spMk id="7" creationId="{9864E597-C458-8D07-7CDC-D10ECD3CB1BB}"/>
          </ac:spMkLst>
        </pc:spChg>
        <pc:spChg chg="add mod ord">
          <ac:chgData name="Elfrid Krossbakken" userId="9e012093-0ee3-4f7b-8ab2-1d5e62e751de" providerId="ADAL" clId="{433B331B-4E2B-43A7-A1C8-73410F1E0736}" dt="2024-05-09T20:08:56.702" v="14948" actId="26606"/>
          <ac:spMkLst>
            <pc:docMk/>
            <pc:sldMk cId="2035898264" sldId="309"/>
            <ac:spMk id="10" creationId="{E55AC9A4-94AD-C7B3-3760-007B50788F0C}"/>
          </ac:spMkLst>
        </pc:spChg>
        <pc:spChg chg="add del">
          <ac:chgData name="Elfrid Krossbakken" userId="9e012093-0ee3-4f7b-8ab2-1d5e62e751de" providerId="ADAL" clId="{433B331B-4E2B-43A7-A1C8-73410F1E0736}" dt="2024-05-09T20:08:32.548" v="14943" actId="931"/>
          <ac:spMkLst>
            <pc:docMk/>
            <pc:sldMk cId="2035898264" sldId="309"/>
            <ac:spMk id="11" creationId="{7AC8E5E7-2FE5-FC91-58BF-66FE1FA6394E}"/>
          </ac:spMkLst>
        </pc:spChg>
        <pc:spChg chg="add">
          <ac:chgData name="Elfrid Krossbakken" userId="9e012093-0ee3-4f7b-8ab2-1d5e62e751de" providerId="ADAL" clId="{433B331B-4E2B-43A7-A1C8-73410F1E0736}" dt="2024-05-09T20:08:56.702" v="14948" actId="26606"/>
          <ac:spMkLst>
            <pc:docMk/>
            <pc:sldMk cId="2035898264" sldId="309"/>
            <ac:spMk id="12" creationId="{EBF3CA26-0214-AC3D-BE5D-8FF872BD6B0A}"/>
          </ac:spMkLst>
        </pc:spChg>
        <pc:spChg chg="add del">
          <ac:chgData name="Elfrid Krossbakken" userId="9e012093-0ee3-4f7b-8ab2-1d5e62e751de" providerId="ADAL" clId="{433B331B-4E2B-43A7-A1C8-73410F1E0736}" dt="2024-05-09T20:08:53.849" v="14947" actId="700"/>
          <ac:spMkLst>
            <pc:docMk/>
            <pc:sldMk cId="2035898264" sldId="309"/>
            <ac:spMk id="14" creationId="{F13C74B1-5B17-4795-BED0-7140497B445A}"/>
          </ac:spMkLst>
        </pc:spChg>
        <pc:spChg chg="add del">
          <ac:chgData name="Elfrid Krossbakken" userId="9e012093-0ee3-4f7b-8ab2-1d5e62e751de" providerId="ADAL" clId="{433B331B-4E2B-43A7-A1C8-73410F1E0736}" dt="2024-05-09T20:08:53.849" v="14947" actId="700"/>
          <ac:spMkLst>
            <pc:docMk/>
            <pc:sldMk cId="2035898264" sldId="309"/>
            <ac:spMk id="16" creationId="{D4974D33-8DC5-464E-8C6D-BE58F0669C17}"/>
          </ac:spMkLst>
        </pc:spChg>
        <pc:spChg chg="add">
          <ac:chgData name="Elfrid Krossbakken" userId="9e012093-0ee3-4f7b-8ab2-1d5e62e751de" providerId="ADAL" clId="{433B331B-4E2B-43A7-A1C8-73410F1E0736}" dt="2024-05-09T20:08:56.702" v="14948" actId="26606"/>
          <ac:spMkLst>
            <pc:docMk/>
            <pc:sldMk cId="2035898264" sldId="309"/>
            <ac:spMk id="17" creationId="{F13C74B1-5B17-4795-BED0-7140497B445A}"/>
          </ac:spMkLst>
        </pc:spChg>
        <pc:spChg chg="add">
          <ac:chgData name="Elfrid Krossbakken" userId="9e012093-0ee3-4f7b-8ab2-1d5e62e751de" providerId="ADAL" clId="{433B331B-4E2B-43A7-A1C8-73410F1E0736}" dt="2024-05-09T20:08:56.702" v="14948" actId="26606"/>
          <ac:spMkLst>
            <pc:docMk/>
            <pc:sldMk cId="2035898264" sldId="309"/>
            <ac:spMk id="19" creationId="{D4974D33-8DC5-464E-8C6D-BE58F0669C17}"/>
          </ac:spMkLst>
        </pc:spChg>
        <pc:picChg chg="add del mod ord">
          <ac:chgData name="Elfrid Krossbakken" userId="9e012093-0ee3-4f7b-8ab2-1d5e62e751de" providerId="ADAL" clId="{433B331B-4E2B-43A7-A1C8-73410F1E0736}" dt="2024-05-09T20:08:37.364" v="14946" actId="21"/>
          <ac:picMkLst>
            <pc:docMk/>
            <pc:sldMk cId="2035898264" sldId="309"/>
            <ac:picMk id="6" creationId="{10328491-0BCC-0259-3B3A-5776AF45FCC3}"/>
          </ac:picMkLst>
        </pc:picChg>
        <pc:picChg chg="add del mod ord">
          <ac:chgData name="Elfrid Krossbakken" userId="9e012093-0ee3-4f7b-8ab2-1d5e62e751de" providerId="ADAL" clId="{433B331B-4E2B-43A7-A1C8-73410F1E0736}" dt="2024-05-09T20:09:33.277" v="14949" actId="21"/>
          <ac:picMkLst>
            <pc:docMk/>
            <pc:sldMk cId="2035898264" sldId="309"/>
            <ac:picMk id="9" creationId="{405AC8AE-29AC-EC0F-AA98-3C0923FE37A8}"/>
          </ac:picMkLst>
        </pc:picChg>
      </pc:sldChg>
      <pc:sldChg chg="modSp mod">
        <pc:chgData name="Elfrid Krossbakken" userId="9e012093-0ee3-4f7b-8ab2-1d5e62e751de" providerId="ADAL" clId="{433B331B-4E2B-43A7-A1C8-73410F1E0736}" dt="2024-05-21T05:40:17.421" v="15097" actId="20577"/>
        <pc:sldMkLst>
          <pc:docMk/>
          <pc:sldMk cId="92514699" sldId="310"/>
        </pc:sldMkLst>
        <pc:spChg chg="mod">
          <ac:chgData name="Elfrid Krossbakken" userId="9e012093-0ee3-4f7b-8ab2-1d5e62e751de" providerId="ADAL" clId="{433B331B-4E2B-43A7-A1C8-73410F1E0736}" dt="2024-05-21T05:40:17.421" v="15097" actId="20577"/>
          <ac:spMkLst>
            <pc:docMk/>
            <pc:sldMk cId="92514699" sldId="310"/>
            <ac:spMk id="3" creationId="{29196B66-E60A-F265-5E3D-244402ADC425}"/>
          </ac:spMkLst>
        </pc:spChg>
      </pc:sldChg>
    </pc:docChg>
  </pc:docChgLst>
  <pc:docChgLst>
    <pc:chgData name="Elfrid Krossbakken" userId="S::elfrid.krossbakken@bufetat.no::9e012093-0ee3-4f7b-8ab2-1d5e62e751de" providerId="AD" clId="Web-{32D1B953-AEF4-06F3-04F9-C96CA30018A6}"/>
    <pc:docChg chg="delSld">
      <pc:chgData name="Elfrid Krossbakken" userId="S::elfrid.krossbakken@bufetat.no::9e012093-0ee3-4f7b-8ab2-1d5e62e751de" providerId="AD" clId="Web-{32D1B953-AEF4-06F3-04F9-C96CA30018A6}" dt="2024-04-26T11:43:31.268" v="0"/>
      <pc:docMkLst>
        <pc:docMk/>
      </pc:docMkLst>
      <pc:sldChg chg="del">
        <pc:chgData name="Elfrid Krossbakken" userId="S::elfrid.krossbakken@bufetat.no::9e012093-0ee3-4f7b-8ab2-1d5e62e751de" providerId="AD" clId="Web-{32D1B953-AEF4-06F3-04F9-C96CA30018A6}" dt="2024-04-26T11:43:31.268" v="0"/>
        <pc:sldMkLst>
          <pc:docMk/>
          <pc:sldMk cId="2486855759" sldId="275"/>
        </pc:sldMkLst>
      </pc:sldChg>
    </pc:docChg>
  </pc:docChgLst>
  <pc:docChgLst>
    <pc:chgData name="Elfrid Krossbakken" userId="S::elfrid.krossbakken@bufetat.no::9e012093-0ee3-4f7b-8ab2-1d5e62e751de" providerId="AD" clId="Web-{5197F9CF-DDC7-BAED-8B53-67E5AF8A2A21}"/>
    <pc:docChg chg="addSld modSld sldOrd">
      <pc:chgData name="Elfrid Krossbakken" userId="S::elfrid.krossbakken@bufetat.no::9e012093-0ee3-4f7b-8ab2-1d5e62e751de" providerId="AD" clId="Web-{5197F9CF-DDC7-BAED-8B53-67E5AF8A2A21}" dt="2024-04-30T08:19:09.207" v="117" actId="20577"/>
      <pc:docMkLst>
        <pc:docMk/>
      </pc:docMkLst>
      <pc:sldChg chg="ord">
        <pc:chgData name="Elfrid Krossbakken" userId="S::elfrid.krossbakken@bufetat.no::9e012093-0ee3-4f7b-8ab2-1d5e62e751de" providerId="AD" clId="Web-{5197F9CF-DDC7-BAED-8B53-67E5AF8A2A21}" dt="2024-04-30T08:18:42.457" v="104"/>
        <pc:sldMkLst>
          <pc:docMk/>
          <pc:sldMk cId="707512714" sldId="278"/>
        </pc:sldMkLst>
      </pc:sldChg>
      <pc:sldChg chg="ord">
        <pc:chgData name="Elfrid Krossbakken" userId="S::elfrid.krossbakken@bufetat.no::9e012093-0ee3-4f7b-8ab2-1d5e62e751de" providerId="AD" clId="Web-{5197F9CF-DDC7-BAED-8B53-67E5AF8A2A21}" dt="2024-04-30T08:18:44.941" v="105"/>
        <pc:sldMkLst>
          <pc:docMk/>
          <pc:sldMk cId="2139647700" sldId="292"/>
        </pc:sldMkLst>
      </pc:sldChg>
      <pc:sldChg chg="modSp">
        <pc:chgData name="Elfrid Krossbakken" userId="S::elfrid.krossbakken@bufetat.no::9e012093-0ee3-4f7b-8ab2-1d5e62e751de" providerId="AD" clId="Web-{5197F9CF-DDC7-BAED-8B53-67E5AF8A2A21}" dt="2024-04-30T08:16:57.986" v="39" actId="20577"/>
        <pc:sldMkLst>
          <pc:docMk/>
          <pc:sldMk cId="406489249" sldId="298"/>
        </pc:sldMkLst>
        <pc:spChg chg="mod">
          <ac:chgData name="Elfrid Krossbakken" userId="S::elfrid.krossbakken@bufetat.no::9e012093-0ee3-4f7b-8ab2-1d5e62e751de" providerId="AD" clId="Web-{5197F9CF-DDC7-BAED-8B53-67E5AF8A2A21}" dt="2024-04-30T08:16:57.986" v="39" actId="20577"/>
          <ac:spMkLst>
            <pc:docMk/>
            <pc:sldMk cId="406489249" sldId="298"/>
            <ac:spMk id="4" creationId="{60318DD2-2B60-B7E0-72A1-79E5F10FB272}"/>
          </ac:spMkLst>
        </pc:spChg>
      </pc:sldChg>
      <pc:sldChg chg="modSp">
        <pc:chgData name="Elfrid Krossbakken" userId="S::elfrid.krossbakken@bufetat.no::9e012093-0ee3-4f7b-8ab2-1d5e62e751de" providerId="AD" clId="Web-{5197F9CF-DDC7-BAED-8B53-67E5AF8A2A21}" dt="2024-04-30T08:19:09.207" v="117" actId="20577"/>
        <pc:sldMkLst>
          <pc:docMk/>
          <pc:sldMk cId="4201877098" sldId="299"/>
        </pc:sldMkLst>
        <pc:spChg chg="mod">
          <ac:chgData name="Elfrid Krossbakken" userId="S::elfrid.krossbakken@bufetat.no::9e012093-0ee3-4f7b-8ab2-1d5e62e751de" providerId="AD" clId="Web-{5197F9CF-DDC7-BAED-8B53-67E5AF8A2A21}" dt="2024-04-30T08:19:09.207" v="117" actId="20577"/>
          <ac:spMkLst>
            <pc:docMk/>
            <pc:sldMk cId="4201877098" sldId="299"/>
            <ac:spMk id="2" creationId="{2AE69A1D-E0A8-880D-3DC6-01C4BB42E096}"/>
          </ac:spMkLst>
        </pc:spChg>
      </pc:sldChg>
      <pc:sldChg chg="addSp delSp modSp new mod modClrScheme chgLayout">
        <pc:chgData name="Elfrid Krossbakken" userId="S::elfrid.krossbakken@bufetat.no::9e012093-0ee3-4f7b-8ab2-1d5e62e751de" providerId="AD" clId="Web-{5197F9CF-DDC7-BAED-8B53-67E5AF8A2A21}" dt="2024-04-30T08:18:35.441" v="103" actId="20577"/>
        <pc:sldMkLst>
          <pc:docMk/>
          <pc:sldMk cId="2656699507" sldId="300"/>
        </pc:sldMkLst>
        <pc:spChg chg="mod ord">
          <ac:chgData name="Elfrid Krossbakken" userId="S::elfrid.krossbakken@bufetat.no::9e012093-0ee3-4f7b-8ab2-1d5e62e751de" providerId="AD" clId="Web-{5197F9CF-DDC7-BAED-8B53-67E5AF8A2A21}" dt="2024-04-30T08:17:12.971" v="45" actId="20577"/>
          <ac:spMkLst>
            <pc:docMk/>
            <pc:sldMk cId="2656699507" sldId="300"/>
            <ac:spMk id="2" creationId="{E6A2474E-9369-3D44-5A48-E4EA072C0EC0}"/>
          </ac:spMkLst>
        </pc:spChg>
        <pc:spChg chg="mod ord">
          <ac:chgData name="Elfrid Krossbakken" userId="S::elfrid.krossbakken@bufetat.no::9e012093-0ee3-4f7b-8ab2-1d5e62e751de" providerId="AD" clId="Web-{5197F9CF-DDC7-BAED-8B53-67E5AF8A2A21}" dt="2024-04-30T08:18:35.441" v="103" actId="20577"/>
          <ac:spMkLst>
            <pc:docMk/>
            <pc:sldMk cId="2656699507" sldId="300"/>
            <ac:spMk id="3" creationId="{268EC9C9-4609-F27A-6AD9-98C3CE6D538B}"/>
          </ac:spMkLst>
        </pc:spChg>
        <pc:spChg chg="add del mod ord">
          <ac:chgData name="Elfrid Krossbakken" userId="S::elfrid.krossbakken@bufetat.no::9e012093-0ee3-4f7b-8ab2-1d5e62e751de" providerId="AD" clId="Web-{5197F9CF-DDC7-BAED-8B53-67E5AF8A2A21}" dt="2024-04-30T08:17:06.815" v="42"/>
          <ac:spMkLst>
            <pc:docMk/>
            <pc:sldMk cId="2656699507" sldId="300"/>
            <ac:spMk id="4" creationId="{69FC3CD8-F216-271C-A537-ED305FC46622}"/>
          </ac:spMkLst>
        </pc:spChg>
        <pc:spChg chg="add del mod ord">
          <ac:chgData name="Elfrid Krossbakken" userId="S::elfrid.krossbakken@bufetat.no::9e012093-0ee3-4f7b-8ab2-1d5e62e751de" providerId="AD" clId="Web-{5197F9CF-DDC7-BAED-8B53-67E5AF8A2A21}" dt="2024-04-30T08:17:06.815" v="42"/>
          <ac:spMkLst>
            <pc:docMk/>
            <pc:sldMk cId="2656699507" sldId="300"/>
            <ac:spMk id="5" creationId="{F3464EDB-D934-021A-54E5-5A55D18F7252}"/>
          </ac:spMkLst>
        </pc:spChg>
        <pc:spChg chg="add mod ord">
          <ac:chgData name="Elfrid Krossbakken" userId="S::elfrid.krossbakken@bufetat.no::9e012093-0ee3-4f7b-8ab2-1d5e62e751de" providerId="AD" clId="Web-{5197F9CF-DDC7-BAED-8B53-67E5AF8A2A21}" dt="2024-04-30T08:18:20.472" v="99" actId="20577"/>
          <ac:spMkLst>
            <pc:docMk/>
            <pc:sldMk cId="2656699507" sldId="300"/>
            <ac:spMk id="6" creationId="{923C558D-FAA5-D1D2-9FB3-1BFBD567C85D}"/>
          </ac:spMkLst>
        </pc:spChg>
      </pc:sldChg>
    </pc:docChg>
  </pc:docChgLst>
  <pc:docChgLst>
    <pc:chgData name="Elfrid Krossbakken" userId="S::elfrid.krossbakken@bufetat.no::9e012093-0ee3-4f7b-8ab2-1d5e62e751de" providerId="AD" clId="Web-{6F54C988-4C9B-9A56-F1B3-40BFDFA884FB}"/>
    <pc:docChg chg="addSld modSld">
      <pc:chgData name="Elfrid Krossbakken" userId="S::elfrid.krossbakken@bufetat.no::9e012093-0ee3-4f7b-8ab2-1d5e62e751de" providerId="AD" clId="Web-{6F54C988-4C9B-9A56-F1B3-40BFDFA884FB}" dt="2024-04-30T11:46:13.929" v="146" actId="20577"/>
      <pc:docMkLst>
        <pc:docMk/>
      </pc:docMkLst>
      <pc:sldChg chg="addSp delSp modSp mod setBg">
        <pc:chgData name="Elfrid Krossbakken" userId="S::elfrid.krossbakken@bufetat.no::9e012093-0ee3-4f7b-8ab2-1d5e62e751de" providerId="AD" clId="Web-{6F54C988-4C9B-9A56-F1B3-40BFDFA884FB}" dt="2024-04-30T11:42:06.880" v="144"/>
        <pc:sldMkLst>
          <pc:docMk/>
          <pc:sldMk cId="2139647700" sldId="292"/>
        </pc:sldMkLst>
        <pc:spChg chg="del">
          <ac:chgData name="Elfrid Krossbakken" userId="S::elfrid.krossbakken@bufetat.no::9e012093-0ee3-4f7b-8ab2-1d5e62e751de" providerId="AD" clId="Web-{6F54C988-4C9B-9A56-F1B3-40BFDFA884FB}" dt="2024-04-30T11:42:06.880" v="144"/>
          <ac:spMkLst>
            <pc:docMk/>
            <pc:sldMk cId="2139647700" sldId="292"/>
            <ac:spMk id="2" creationId="{053125CA-3F3F-1344-31CE-C2C60B25C497}"/>
          </ac:spMkLst>
        </pc:spChg>
        <pc:spChg chg="add">
          <ac:chgData name="Elfrid Krossbakken" userId="S::elfrid.krossbakken@bufetat.no::9e012093-0ee3-4f7b-8ab2-1d5e62e751de" providerId="AD" clId="Web-{6F54C988-4C9B-9A56-F1B3-40BFDFA884FB}" dt="2024-04-30T11:42:06.880" v="144"/>
          <ac:spMkLst>
            <pc:docMk/>
            <pc:sldMk cId="2139647700" sldId="292"/>
            <ac:spMk id="9" creationId="{AB8C311F-7253-4AED-9701-7FC0708C41C7}"/>
          </ac:spMkLst>
        </pc:spChg>
        <pc:spChg chg="add">
          <ac:chgData name="Elfrid Krossbakken" userId="S::elfrid.krossbakken@bufetat.no::9e012093-0ee3-4f7b-8ab2-1d5e62e751de" providerId="AD" clId="Web-{6F54C988-4C9B-9A56-F1B3-40BFDFA884FB}" dt="2024-04-30T11:42:06.880" v="144"/>
          <ac:spMkLst>
            <pc:docMk/>
            <pc:sldMk cId="2139647700" sldId="292"/>
            <ac:spMk id="11" creationId="{E2384209-CB15-4CDF-9D31-C44FD9A3F20D}"/>
          </ac:spMkLst>
        </pc:spChg>
        <pc:spChg chg="add">
          <ac:chgData name="Elfrid Krossbakken" userId="S::elfrid.krossbakken@bufetat.no::9e012093-0ee3-4f7b-8ab2-1d5e62e751de" providerId="AD" clId="Web-{6F54C988-4C9B-9A56-F1B3-40BFDFA884FB}" dt="2024-04-30T11:42:06.880" v="144"/>
          <ac:spMkLst>
            <pc:docMk/>
            <pc:sldMk cId="2139647700" sldId="292"/>
            <ac:spMk id="13" creationId="{2633B3B5-CC90-43F0-8714-D31D1F3F0209}"/>
          </ac:spMkLst>
        </pc:spChg>
        <pc:spChg chg="add">
          <ac:chgData name="Elfrid Krossbakken" userId="S::elfrid.krossbakken@bufetat.no::9e012093-0ee3-4f7b-8ab2-1d5e62e751de" providerId="AD" clId="Web-{6F54C988-4C9B-9A56-F1B3-40BFDFA884FB}" dt="2024-04-30T11:42:06.880" v="144"/>
          <ac:spMkLst>
            <pc:docMk/>
            <pc:sldMk cId="2139647700" sldId="292"/>
            <ac:spMk id="15" creationId="{A8D57A06-A426-446D-B02C-A2DC6B62E45E}"/>
          </ac:spMkLst>
        </pc:spChg>
        <pc:picChg chg="mod">
          <ac:chgData name="Elfrid Krossbakken" userId="S::elfrid.krossbakken@bufetat.no::9e012093-0ee3-4f7b-8ab2-1d5e62e751de" providerId="AD" clId="Web-{6F54C988-4C9B-9A56-F1B3-40BFDFA884FB}" dt="2024-04-30T11:42:06.880" v="144"/>
          <ac:picMkLst>
            <pc:docMk/>
            <pc:sldMk cId="2139647700" sldId="292"/>
            <ac:picMk id="4" creationId="{A3123FAE-3377-58AD-844B-8673439767C9}"/>
          </ac:picMkLst>
        </pc:picChg>
      </pc:sldChg>
      <pc:sldChg chg="addSp modSp new mod modClrScheme chgLayout">
        <pc:chgData name="Elfrid Krossbakken" userId="S::elfrid.krossbakken@bufetat.no::9e012093-0ee3-4f7b-8ab2-1d5e62e751de" providerId="AD" clId="Web-{6F54C988-4C9B-9A56-F1B3-40BFDFA884FB}" dt="2024-04-30T11:46:13.929" v="146" actId="20577"/>
        <pc:sldMkLst>
          <pc:docMk/>
          <pc:sldMk cId="3750413597" sldId="301"/>
        </pc:sldMkLst>
        <pc:spChg chg="mod ord">
          <ac:chgData name="Elfrid Krossbakken" userId="S::elfrid.krossbakken@bufetat.no::9e012093-0ee3-4f7b-8ab2-1d5e62e751de" providerId="AD" clId="Web-{6F54C988-4C9B-9A56-F1B3-40BFDFA884FB}" dt="2024-04-30T11:39:37.020" v="19" actId="20577"/>
          <ac:spMkLst>
            <pc:docMk/>
            <pc:sldMk cId="3750413597" sldId="301"/>
            <ac:spMk id="2" creationId="{6B1DE7F3-F127-54B8-BAE6-3E62E8F0830B}"/>
          </ac:spMkLst>
        </pc:spChg>
        <pc:spChg chg="mod ord">
          <ac:chgData name="Elfrid Krossbakken" userId="S::elfrid.krossbakken@bufetat.no::9e012093-0ee3-4f7b-8ab2-1d5e62e751de" providerId="AD" clId="Web-{6F54C988-4C9B-9A56-F1B3-40BFDFA884FB}" dt="2024-04-30T11:46:13.929" v="146" actId="20577"/>
          <ac:spMkLst>
            <pc:docMk/>
            <pc:sldMk cId="3750413597" sldId="301"/>
            <ac:spMk id="3" creationId="{F6FF4B31-9AC8-905B-414A-EA2DE53DF7C9}"/>
          </ac:spMkLst>
        </pc:spChg>
        <pc:spChg chg="add mod ord">
          <ac:chgData name="Elfrid Krossbakken" userId="S::elfrid.krossbakken@bufetat.no::9e012093-0ee3-4f7b-8ab2-1d5e62e751de" providerId="AD" clId="Web-{6F54C988-4C9B-9A56-F1B3-40BFDFA884FB}" dt="2024-04-30T11:39:27.379" v="1"/>
          <ac:spMkLst>
            <pc:docMk/>
            <pc:sldMk cId="3750413597" sldId="301"/>
            <ac:spMk id="4" creationId="{25F443BA-C5C5-4CCF-9733-3B8D70923E8D}"/>
          </ac:spMkLst>
        </pc:spChg>
      </pc:sldChg>
      <pc:sldChg chg="modSp new">
        <pc:chgData name="Elfrid Krossbakken" userId="S::elfrid.krossbakken@bufetat.no::9e012093-0ee3-4f7b-8ab2-1d5e62e751de" providerId="AD" clId="Web-{6F54C988-4C9B-9A56-F1B3-40BFDFA884FB}" dt="2024-04-30T11:41:41.708" v="141" actId="20577"/>
        <pc:sldMkLst>
          <pc:docMk/>
          <pc:sldMk cId="529288972" sldId="302"/>
        </pc:sldMkLst>
        <pc:spChg chg="mod">
          <ac:chgData name="Elfrid Krossbakken" userId="S::elfrid.krossbakken@bufetat.no::9e012093-0ee3-4f7b-8ab2-1d5e62e751de" providerId="AD" clId="Web-{6F54C988-4C9B-9A56-F1B3-40BFDFA884FB}" dt="2024-04-30T11:40:01.317" v="38" actId="20577"/>
          <ac:spMkLst>
            <pc:docMk/>
            <pc:sldMk cId="529288972" sldId="302"/>
            <ac:spMk id="2" creationId="{9CA5F732-2D17-16EB-EBD7-8A91F1232653}"/>
          </ac:spMkLst>
        </pc:spChg>
        <pc:spChg chg="mod">
          <ac:chgData name="Elfrid Krossbakken" userId="S::elfrid.krossbakken@bufetat.no::9e012093-0ee3-4f7b-8ab2-1d5e62e751de" providerId="AD" clId="Web-{6F54C988-4C9B-9A56-F1B3-40BFDFA884FB}" dt="2024-04-30T11:41:41.708" v="141" actId="20577"/>
          <ac:spMkLst>
            <pc:docMk/>
            <pc:sldMk cId="529288972" sldId="302"/>
            <ac:spMk id="3" creationId="{77F089AD-324F-494E-F493-50DA425F306C}"/>
          </ac:spMkLst>
        </pc:spChg>
      </pc:sldChg>
    </pc:docChg>
  </pc:docChgLst>
  <pc:docChgLst>
    <pc:chgData name="Elfrid Krossbakken" userId="S::elfrid.krossbakken@bufetat.no::9e012093-0ee3-4f7b-8ab2-1d5e62e751de" providerId="AD" clId="Web-{6CDA4F24-3CD7-4B85-96C8-25E5CD278459}"/>
    <pc:docChg chg="modSld">
      <pc:chgData name="Elfrid Krossbakken" userId="S::elfrid.krossbakken@bufetat.no::9e012093-0ee3-4f7b-8ab2-1d5e62e751de" providerId="AD" clId="Web-{6CDA4F24-3CD7-4B85-96C8-25E5CD278459}" dt="2024-04-29T09:23:42.037" v="52" actId="20577"/>
      <pc:docMkLst>
        <pc:docMk/>
      </pc:docMkLst>
      <pc:sldChg chg="modSp modNotes">
        <pc:chgData name="Elfrid Krossbakken" userId="S::elfrid.krossbakken@bufetat.no::9e012093-0ee3-4f7b-8ab2-1d5e62e751de" providerId="AD" clId="Web-{6CDA4F24-3CD7-4B85-96C8-25E5CD278459}" dt="2024-04-29T09:23:42.037" v="52" actId="20577"/>
        <pc:sldMkLst>
          <pc:docMk/>
          <pc:sldMk cId="1698615580" sldId="297"/>
        </pc:sldMkLst>
        <pc:spChg chg="mod">
          <ac:chgData name="Elfrid Krossbakken" userId="S::elfrid.krossbakken@bufetat.no::9e012093-0ee3-4f7b-8ab2-1d5e62e751de" providerId="AD" clId="Web-{6CDA4F24-3CD7-4B85-96C8-25E5CD278459}" dt="2024-04-29T09:23:42.037" v="52" actId="20577"/>
          <ac:spMkLst>
            <pc:docMk/>
            <pc:sldMk cId="1698615580" sldId="297"/>
            <ac:spMk id="4" creationId="{5FF6762E-5742-9E92-2EEA-FBB9D58483CD}"/>
          </ac:spMkLst>
        </pc:spChg>
        <pc:spChg chg="mod">
          <ac:chgData name="Elfrid Krossbakken" userId="S::elfrid.krossbakken@bufetat.no::9e012093-0ee3-4f7b-8ab2-1d5e62e751de" providerId="AD" clId="Web-{6CDA4F24-3CD7-4B85-96C8-25E5CD278459}" dt="2024-04-29T09:23:37.677" v="48" actId="20577"/>
          <ac:spMkLst>
            <pc:docMk/>
            <pc:sldMk cId="1698615580" sldId="297"/>
            <ac:spMk id="5" creationId="{7E257657-A346-E983-85FC-4BBEBC75A79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7D2F56-152B-8149-8977-FDCA955FAB0B}" type="datetimeFigureOut">
              <a:rPr lang="nb-NO" smtClean="0"/>
              <a:t>21.05.2024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9F525-E945-214F-9DFC-E578104817B9}" type="slidenum">
              <a:rPr lang="nb-NO" smtClean="0"/>
              <a:t>‹#›</a:t>
            </a:fld>
            <a:endParaRPr lang="nb-NO"/>
          </a:p>
        </p:txBody>
      </p:sp>
    </p:spTree>
    <p:extLst>
      <p:ext uri="{BB962C8B-B14F-4D97-AF65-F5344CB8AC3E}">
        <p14:creationId xmlns:p14="http://schemas.microsoft.com/office/powerpoint/2010/main" val="406175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Bruk litt tid på å reflektere over hjemmeoppgaven fra forrige gang. </a:t>
            </a:r>
          </a:p>
          <a:p>
            <a:r>
              <a:rPr lang="nb-NO"/>
              <a:t>Det er fint om deltagerne får noe tid til å snakke om egne erfaringer og at man får i gang en liten diskusjon om dere får tid. </a:t>
            </a:r>
          </a:p>
          <a:p>
            <a:r>
              <a:rPr lang="nb-NO"/>
              <a:t>Har det dukket opp noen spørsmål?</a:t>
            </a:r>
          </a:p>
        </p:txBody>
      </p:sp>
      <p:sp>
        <p:nvSpPr>
          <p:cNvPr id="4" name="Plassholder for lysbildenummer 3"/>
          <p:cNvSpPr>
            <a:spLocks noGrp="1"/>
          </p:cNvSpPr>
          <p:nvPr>
            <p:ph type="sldNum" sz="quarter" idx="5"/>
          </p:nvPr>
        </p:nvSpPr>
        <p:spPr/>
        <p:txBody>
          <a:bodyPr/>
          <a:lstStyle/>
          <a:p>
            <a:fld id="{6849F525-E945-214F-9DFC-E578104817B9}" type="slidenum">
              <a:rPr lang="nb-NO" smtClean="0"/>
              <a:t>2</a:t>
            </a:fld>
            <a:endParaRPr lang="nb-NO"/>
          </a:p>
        </p:txBody>
      </p:sp>
    </p:spTree>
    <p:extLst>
      <p:ext uri="{BB962C8B-B14F-4D97-AF65-F5344CB8AC3E}">
        <p14:creationId xmlns:p14="http://schemas.microsoft.com/office/powerpoint/2010/main" val="3171636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 neste </a:t>
            </a:r>
            <a:r>
              <a:rPr lang="nb-NO" err="1"/>
              <a:t>slidene</a:t>
            </a:r>
            <a:r>
              <a:rPr lang="nb-NO"/>
              <a:t> handler om barnevernet. Det er fint om barnevernet er invitert inn for å presentere seg selv, da det kan føles trygt om de får et ansikt å forholde seg til. Målet med å bruke litt ekstra tid på barnevernet er å prøve å gi nok informasjon til å dempe eventuell irrasjonell frykt for barnevernet. Du kan gjerne spørre deltagerne om de er kjent med barnevernet og høre om hva de har hørt. Noen kan ha hørt veldig skremmende erfaringer, og vi skal ikke late som om de historiene ikke finnes, eller «pynte på» disse. Men vi kan prøve å avdekke irrasjonell frykt, og gi informasjon om hvordan barnevernet er. Valider frykten, det er ikke rart man er skeptisk om man har hørt så mange skumle historier. Få frem at barnevernet i all hovedsak er en instans som vil i første omgang være til hjelp for familien via hjelpetiltak, og at retten til at barna skal bo med foreldrene står sterkt.  </a:t>
            </a:r>
          </a:p>
          <a:p>
            <a:endParaRPr lang="nb-NO"/>
          </a:p>
          <a:p>
            <a:r>
              <a:rPr lang="nb-NO"/>
              <a:t>Dette er en film om barnevernet. Filmen finner du på ulike språk her: </a:t>
            </a:r>
          </a:p>
          <a:p>
            <a:r>
              <a:rPr lang="nb-NO"/>
              <a:t>Filmer på ulike språk: https://www.bufdir.no/fagstotte/barnevern-oppvekst/informasjonsressurser/informasjonsmateriell-om-barnevern-pa-ulike-sprak/ </a:t>
            </a:r>
          </a:p>
          <a:p>
            <a:endParaRPr lang="nb-NO"/>
          </a:p>
          <a:p>
            <a:r>
              <a:rPr lang="nb-NO"/>
              <a:t>Gratis brosjyrer kan bestilles her: https://mirasenteret.no/butikk/gratis-brosjyrer-og-plakater/hva-er-barnevernet-2022/</a:t>
            </a:r>
          </a:p>
        </p:txBody>
      </p:sp>
      <p:sp>
        <p:nvSpPr>
          <p:cNvPr id="4" name="Plassholder for lysbildenummer 3"/>
          <p:cNvSpPr>
            <a:spLocks noGrp="1"/>
          </p:cNvSpPr>
          <p:nvPr>
            <p:ph type="sldNum" sz="quarter" idx="5"/>
          </p:nvPr>
        </p:nvSpPr>
        <p:spPr/>
        <p:txBody>
          <a:bodyPr/>
          <a:lstStyle/>
          <a:p>
            <a:fld id="{05D2682E-EA7B-48D2-AF70-A6FD6035BDEF}" type="slidenum">
              <a:rPr lang="nb-NO" smtClean="0"/>
              <a:t>11</a:t>
            </a:fld>
            <a:endParaRPr lang="nb-NO"/>
          </a:p>
        </p:txBody>
      </p:sp>
    </p:spTree>
    <p:extLst>
      <p:ext uri="{BB962C8B-B14F-4D97-AF65-F5344CB8AC3E}">
        <p14:creationId xmlns:p14="http://schemas.microsoft.com/office/powerpoint/2010/main" val="69010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Målet med denne sliden er å gi informasjon om at barnevernet i all hovedsak prøver å igangsette hjelpetiltak og at det er for å støtte barn og familier som trenger hjelp. Alle beslutningene som blir gjort skal være ment å være til barnets beste, og at det er rettighetene til barnet som er i fokus. Det vil si at de kobles på om det er situasjoner i familien som går ut over barnet, slik at barnet ikke har det godt eller får oppfylt rettighetene sine. De kobles ikke på om det er vansker som utelukkende går ut over de voksne. </a:t>
            </a:r>
          </a:p>
          <a:p>
            <a:endParaRPr lang="nb-NO"/>
          </a:p>
          <a:p>
            <a:r>
              <a:rPr lang="nb-NO"/>
              <a:t>Gå igjennom punktene som er mest relevant for dine deltagere.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12</a:t>
            </a:fld>
            <a:endParaRPr lang="nb-NO"/>
          </a:p>
        </p:txBody>
      </p:sp>
    </p:spTree>
    <p:extLst>
      <p:ext uri="{BB962C8B-B14F-4D97-AF65-F5344CB8AC3E}">
        <p14:creationId xmlns:p14="http://schemas.microsoft.com/office/powerpoint/2010/main" val="67080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Dette spørsmålet kan dere reflektere litt over i plenum. Hva vil det si å være en god nok foreldre. Må man være perfekt? Må man bli en «Norsk» foreldre?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Det ville ikke vært så rart om en del av deltagerne kan bli bekymret for barnevernet eller at de skal bli vurdert av de ulike tjenestene. Målet med denne dagen er å gi informasjon om tjenestene, og ikke skremme. På denne sliden kan det derfor være fint å peke tilbake på det vi startet dagen med, at de fleste foreldre er gode nok foreldre, og avrunde med at de konkrete rådene fra fagfolk på området er følgende (se neste slide).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13</a:t>
            </a:fld>
            <a:endParaRPr lang="nb-NO"/>
          </a:p>
        </p:txBody>
      </p:sp>
    </p:spTree>
    <p:extLst>
      <p:ext uri="{BB962C8B-B14F-4D97-AF65-F5344CB8AC3E}">
        <p14:creationId xmlns:p14="http://schemas.microsoft.com/office/powerpoint/2010/main" val="3167412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Vis gjerne til illustrasjonen og at det er helt ok og normalt at det er rotete osv. men at man kan være god nok foreldre for det.</a:t>
            </a:r>
          </a:p>
          <a:p>
            <a:endParaRPr lang="nb-NO"/>
          </a:p>
          <a:p>
            <a:r>
              <a:rPr lang="nb-NO"/>
              <a:t>Disse prinsippene går igjen i det fagfolk anbefaler foreldre å følge. </a:t>
            </a:r>
            <a:br>
              <a:rPr lang="nb-NO"/>
            </a:br>
            <a:r>
              <a:rPr lang="nb-NO"/>
              <a:t>Gi eksempler.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14</a:t>
            </a:fld>
            <a:endParaRPr lang="nb-NO"/>
          </a:p>
        </p:txBody>
      </p:sp>
    </p:spTree>
    <p:extLst>
      <p:ext uri="{BB962C8B-B14F-4D97-AF65-F5344CB8AC3E}">
        <p14:creationId xmlns:p14="http://schemas.microsoft.com/office/powerpoint/2010/main" val="1860649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var med forrige gang også, men det kan være ok å vise den på nytt.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15</a:t>
            </a:fld>
            <a:endParaRPr lang="nb-NO"/>
          </a:p>
        </p:txBody>
      </p:sp>
    </p:spTree>
    <p:extLst>
      <p:ext uri="{BB962C8B-B14F-4D97-AF65-F5344CB8AC3E}">
        <p14:creationId xmlns:p14="http://schemas.microsoft.com/office/powerpoint/2010/main" val="2521970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ALTERNATIVER </a:t>
            </a:r>
          </a:p>
          <a:p>
            <a:endParaRPr lang="nb-NO"/>
          </a:p>
          <a:p>
            <a:r>
              <a:rPr lang="nb-NO"/>
              <a:t>Foreldrerollen og samfunnsforventninger:</a:t>
            </a:r>
          </a:p>
          <a:p>
            <a:r>
              <a:rPr lang="nb-NO"/>
              <a:t>Spørsmål 1: Hvordan opplever du forventningene til å følge opp barnets deltakelse i barnehage, skole og fritidsaktiviteter i Norge? Er det forskjellig fra hvordan det var i ditt hjemland?</a:t>
            </a:r>
          </a:p>
          <a:p>
            <a:r>
              <a:rPr lang="nb-NO"/>
              <a:t>Spørsmål 2: På hvilke måter føler du at du får støtte fra samfunnet til å møte disse forventningene?</a:t>
            </a:r>
          </a:p>
          <a:p>
            <a:r>
              <a:rPr lang="nb-NO"/>
              <a:t>Erfaringer med offentlige tjenester:</a:t>
            </a:r>
          </a:p>
          <a:p>
            <a:r>
              <a:rPr lang="nb-NO"/>
              <a:t>Spørsmål 3: Beskriv dine erfaringer med å bruke offentlige tjenester som helsevesenet og kommunale hjelpetjenester. Er det noe som har overrasket deg eller utfordret deg?</a:t>
            </a:r>
          </a:p>
          <a:p>
            <a:r>
              <a:rPr lang="nb-NO"/>
              <a:t>Spørsmål 4: </a:t>
            </a:r>
            <a:r>
              <a:rPr lang="nb-NO" b="0" i="0">
                <a:solidFill>
                  <a:srgbClr val="0D0D0D"/>
                </a:solidFill>
                <a:effectLst/>
                <a:highlight>
                  <a:srgbClr val="FFFFFF"/>
                </a:highlight>
                <a:latin typeface="Söhne"/>
              </a:rPr>
              <a:t>Hva er dine største behov når det gjelder støtte fra offentlige tjenester i din foreldrerolle? Er det tjenester eller støtte du savner?</a:t>
            </a:r>
          </a:p>
          <a:p>
            <a:pPr algn="l">
              <a:buFont typeface="Arial" panose="020B0604020202020204" pitchFamily="34" charset="0"/>
              <a:buChar char="•"/>
            </a:pPr>
            <a:r>
              <a:rPr lang="nb-NO" b="0" i="0">
                <a:solidFill>
                  <a:srgbClr val="0D0D0D"/>
                </a:solidFill>
                <a:effectLst/>
                <a:highlight>
                  <a:srgbClr val="FFFFFF"/>
                </a:highlight>
                <a:latin typeface="Söhne"/>
              </a:rPr>
              <a:t>Tenk over dine egne og din families behov. Er det tjenester du føler du trenger mer informasjon om eller mer støtte fra?</a:t>
            </a:r>
          </a:p>
          <a:p>
            <a:pPr algn="l">
              <a:buFont typeface="Arial" panose="020B0604020202020204" pitchFamily="34" charset="0"/>
              <a:buChar char="•"/>
            </a:pPr>
            <a:r>
              <a:rPr lang="nb-NO" b="0" i="0">
                <a:solidFill>
                  <a:srgbClr val="0D0D0D"/>
                </a:solidFill>
                <a:effectLst/>
                <a:highlight>
                  <a:srgbClr val="FFFFFF"/>
                </a:highlight>
                <a:latin typeface="Söhne"/>
              </a:rPr>
              <a:t>Er det spesifikke bekymringer du har i forhold til de tjenestene du bruker eller potensielt vil bruke i fremtiden?</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16</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17</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 dag skal vi bruke litt tid på å bli kjent med de instansene dere kommer til å forholde dere til som foreldre i Norge. </a:t>
            </a:r>
          </a:p>
          <a:p>
            <a:r>
              <a:rPr lang="nb-NO"/>
              <a:t>I dette møtet er det fint om kursholdere har invitert inn relevante lokale instanser som helsestasjonen og barnevernet. </a:t>
            </a:r>
          </a:p>
          <a:p>
            <a:r>
              <a:rPr lang="nb-NO"/>
              <a:t>Mange er redd for barnevernet, og det kan spille inn i hvordan de møter andre tjenester. Målet med dette møtet er å gjøre instansene mer kjent for å skape trygghet, og kjennskap til de. </a:t>
            </a:r>
          </a:p>
          <a:p>
            <a:r>
              <a:rPr lang="nb-NO"/>
              <a:t>Vi kan normalisere og validere redsel for tjenestene, men skal også prøve å gi god nok informasjon om tjenestene slik at de forhåpentligvis oppleves som mindre truende og kjent. Vi ønsker at foreldrene skal vite om de lokale hjelpetilbudene, og at de skal kunne ta kontakt ved behov.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3</a:t>
            </a:fld>
            <a:endParaRPr lang="nb-NO"/>
          </a:p>
        </p:txBody>
      </p:sp>
    </p:spTree>
    <p:extLst>
      <p:ext uri="{BB962C8B-B14F-4D97-AF65-F5344CB8AC3E}">
        <p14:creationId xmlns:p14="http://schemas.microsoft.com/office/powerpoint/2010/main" val="423919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Norge er </a:t>
            </a:r>
            <a:r>
              <a:rPr lang="en-US" err="1"/>
              <a:t>en</a:t>
            </a:r>
            <a:r>
              <a:rPr lang="en-US"/>
              <a:t> </a:t>
            </a:r>
            <a:r>
              <a:rPr lang="en-US" err="1"/>
              <a:t>velferdsstat</a:t>
            </a:r>
            <a:r>
              <a:rPr lang="en-US"/>
              <a:t>. Det </a:t>
            </a:r>
            <a:r>
              <a:rPr lang="en-US" err="1"/>
              <a:t>betyr</a:t>
            </a:r>
            <a:r>
              <a:rPr lang="en-US"/>
              <a:t> at </a:t>
            </a:r>
            <a:r>
              <a:rPr lang="en-US" err="1"/>
              <a:t>staten</a:t>
            </a:r>
            <a:r>
              <a:rPr lang="en-US"/>
              <a:t> </a:t>
            </a:r>
            <a:r>
              <a:rPr lang="en-US" err="1"/>
              <a:t>skal</a:t>
            </a:r>
            <a:r>
              <a:rPr lang="en-US"/>
              <a:t> passe </a:t>
            </a:r>
            <a:r>
              <a:rPr lang="en-US" err="1"/>
              <a:t>på</a:t>
            </a:r>
            <a:r>
              <a:rPr lang="en-US"/>
              <a:t> at alle </a:t>
            </a:r>
            <a:r>
              <a:rPr lang="en-US" err="1"/>
              <a:t>innbyggerne</a:t>
            </a:r>
            <a:r>
              <a:rPr lang="en-US"/>
              <a:t> </a:t>
            </a:r>
            <a:r>
              <a:rPr lang="en-US" err="1"/>
              <a:t>i</a:t>
            </a:r>
            <a:r>
              <a:rPr lang="en-US"/>
              <a:t> </a:t>
            </a:r>
            <a:r>
              <a:rPr lang="en-US" err="1"/>
              <a:t>landet</a:t>
            </a:r>
            <a:r>
              <a:rPr lang="en-US"/>
              <a:t> </a:t>
            </a:r>
            <a:r>
              <a:rPr lang="en-US" err="1"/>
              <a:t>har</a:t>
            </a:r>
            <a:r>
              <a:rPr lang="en-US"/>
              <a:t> </a:t>
            </a:r>
            <a:r>
              <a:rPr lang="en-US" err="1"/>
              <a:t>så</a:t>
            </a:r>
            <a:r>
              <a:rPr lang="en-US"/>
              <a:t> </a:t>
            </a:r>
            <a:r>
              <a:rPr lang="en-US" err="1"/>
              <a:t>trygge</a:t>
            </a:r>
            <a:r>
              <a:rPr lang="en-US"/>
              <a:t> liv </a:t>
            </a:r>
            <a:r>
              <a:rPr lang="en-US" err="1"/>
              <a:t>som</a:t>
            </a:r>
            <a:r>
              <a:rPr lang="en-US"/>
              <a:t> </a:t>
            </a:r>
            <a:r>
              <a:rPr lang="en-US" err="1"/>
              <a:t>mulig</a:t>
            </a:r>
            <a:r>
              <a:rPr lang="en-US"/>
              <a:t>, </a:t>
            </a:r>
            <a:r>
              <a:rPr lang="en-US" dirty="0" err="1"/>
              <a:t>og</a:t>
            </a:r>
            <a:r>
              <a:rPr lang="en-US"/>
              <a:t> at alle </a:t>
            </a:r>
            <a:r>
              <a:rPr lang="en-US" err="1"/>
              <a:t>får</a:t>
            </a:r>
            <a:r>
              <a:rPr lang="en-US"/>
              <a:t> </a:t>
            </a:r>
            <a:r>
              <a:rPr lang="en-US" err="1"/>
              <a:t>hjelp</a:t>
            </a:r>
            <a:r>
              <a:rPr lang="en-US"/>
              <a:t> </a:t>
            </a:r>
            <a:r>
              <a:rPr lang="en-US" err="1"/>
              <a:t>hvis</a:t>
            </a:r>
            <a:r>
              <a:rPr lang="en-US"/>
              <a:t> de </a:t>
            </a:r>
            <a:r>
              <a:rPr lang="en-US" err="1"/>
              <a:t>trenger</a:t>
            </a:r>
            <a:r>
              <a:rPr lang="en-US"/>
              <a:t> det.</a:t>
            </a:r>
            <a:endParaRPr lang="nb-NO"/>
          </a:p>
          <a:p>
            <a:r>
              <a:rPr lang="en-US" err="1"/>
              <a:t>Velferdsstaten</a:t>
            </a:r>
            <a:r>
              <a:rPr lang="en-US"/>
              <a:t> </a:t>
            </a:r>
            <a:r>
              <a:rPr lang="en-US" err="1"/>
              <a:t>tilbyr</a:t>
            </a:r>
            <a:r>
              <a:rPr lang="en-US"/>
              <a:t> </a:t>
            </a:r>
            <a:r>
              <a:rPr lang="en-US" err="1"/>
              <a:t>tjenester</a:t>
            </a:r>
            <a:r>
              <a:rPr lang="en-US"/>
              <a:t> </a:t>
            </a:r>
            <a:r>
              <a:rPr lang="en-US" err="1"/>
              <a:t>til</a:t>
            </a:r>
            <a:r>
              <a:rPr lang="en-US"/>
              <a:t> </a:t>
            </a:r>
            <a:r>
              <a:rPr lang="en-US" err="1"/>
              <a:t>innbyggerne</a:t>
            </a:r>
            <a:r>
              <a:rPr lang="en-US"/>
              <a:t> </a:t>
            </a:r>
            <a:r>
              <a:rPr lang="en-US" err="1"/>
              <a:t>fra</a:t>
            </a:r>
            <a:r>
              <a:rPr lang="en-US"/>
              <a:t> de </a:t>
            </a:r>
            <a:r>
              <a:rPr lang="en-US" err="1"/>
              <a:t>blir</a:t>
            </a:r>
            <a:r>
              <a:rPr lang="en-US"/>
              <a:t> </a:t>
            </a:r>
            <a:r>
              <a:rPr lang="en-US" err="1"/>
              <a:t>født</a:t>
            </a:r>
            <a:r>
              <a:rPr lang="en-US"/>
              <a:t> </a:t>
            </a:r>
            <a:r>
              <a:rPr lang="en-US" dirty="0" err="1"/>
              <a:t>og</a:t>
            </a:r>
            <a:r>
              <a:rPr lang="en-US"/>
              <a:t> </a:t>
            </a:r>
            <a:r>
              <a:rPr lang="en-US" err="1"/>
              <a:t>gjennom</a:t>
            </a:r>
            <a:r>
              <a:rPr lang="en-US"/>
              <a:t> hele </a:t>
            </a:r>
            <a:r>
              <a:rPr lang="en-US" err="1"/>
              <a:t>livet</a:t>
            </a:r>
            <a:r>
              <a:rPr lang="en-US"/>
              <a:t>. Det er </a:t>
            </a:r>
            <a:r>
              <a:rPr lang="en-US" err="1"/>
              <a:t>blant</a:t>
            </a:r>
            <a:r>
              <a:rPr lang="en-US"/>
              <a:t> </a:t>
            </a:r>
            <a:r>
              <a:rPr lang="en-US" err="1"/>
              <a:t>annet</a:t>
            </a:r>
            <a:r>
              <a:rPr lang="en-US"/>
              <a:t> </a:t>
            </a:r>
            <a:r>
              <a:rPr lang="en-US" err="1"/>
              <a:t>tjenester</a:t>
            </a:r>
            <a:r>
              <a:rPr lang="en-US"/>
              <a:t> </a:t>
            </a:r>
            <a:r>
              <a:rPr lang="en-US" err="1"/>
              <a:t>som</a:t>
            </a:r>
            <a:r>
              <a:rPr lang="en-US"/>
              <a:t> </a:t>
            </a:r>
            <a:r>
              <a:rPr lang="en-US" err="1"/>
              <a:t>helsehjelp</a:t>
            </a:r>
            <a:r>
              <a:rPr lang="en-US"/>
              <a:t> </a:t>
            </a:r>
            <a:r>
              <a:rPr lang="en-US" err="1"/>
              <a:t>ved</a:t>
            </a:r>
            <a:r>
              <a:rPr lang="en-US"/>
              <a:t> </a:t>
            </a:r>
            <a:r>
              <a:rPr lang="en-US" err="1"/>
              <a:t>fødsel</a:t>
            </a:r>
            <a:r>
              <a:rPr lang="en-US"/>
              <a:t>, </a:t>
            </a:r>
            <a:r>
              <a:rPr lang="en-US" err="1"/>
              <a:t>tilbud</a:t>
            </a:r>
            <a:r>
              <a:rPr lang="en-US"/>
              <a:t> om </a:t>
            </a:r>
            <a:r>
              <a:rPr lang="en-US" err="1"/>
              <a:t>barnehage</a:t>
            </a:r>
            <a:r>
              <a:rPr lang="en-US"/>
              <a:t>, </a:t>
            </a:r>
            <a:r>
              <a:rPr lang="en-US" err="1"/>
              <a:t>skole</a:t>
            </a:r>
            <a:r>
              <a:rPr lang="en-US"/>
              <a:t> </a:t>
            </a:r>
            <a:r>
              <a:rPr lang="en-US" dirty="0" err="1"/>
              <a:t>og</a:t>
            </a:r>
            <a:r>
              <a:rPr lang="en-US"/>
              <a:t> </a:t>
            </a:r>
            <a:r>
              <a:rPr lang="en-US" err="1"/>
              <a:t>økonomisk</a:t>
            </a:r>
            <a:r>
              <a:rPr lang="en-US"/>
              <a:t> </a:t>
            </a:r>
            <a:r>
              <a:rPr lang="en-US" err="1"/>
              <a:t>støtte</a:t>
            </a:r>
            <a:r>
              <a:rPr lang="en-US"/>
              <a:t> </a:t>
            </a:r>
            <a:r>
              <a:rPr lang="en-US" err="1"/>
              <a:t>hvis</a:t>
            </a:r>
            <a:r>
              <a:rPr lang="en-US"/>
              <a:t> du mister </a:t>
            </a:r>
            <a:r>
              <a:rPr lang="en-US" err="1"/>
              <a:t>jobben</a:t>
            </a:r>
            <a:r>
              <a:rPr lang="en-US"/>
              <a:t> </a:t>
            </a:r>
            <a:r>
              <a:rPr lang="en-US" err="1"/>
              <a:t>eller</a:t>
            </a:r>
            <a:r>
              <a:rPr lang="en-US"/>
              <a:t> </a:t>
            </a:r>
            <a:r>
              <a:rPr lang="en-US" err="1"/>
              <a:t>blir</a:t>
            </a:r>
            <a:r>
              <a:rPr lang="en-US"/>
              <a:t> </a:t>
            </a:r>
            <a:r>
              <a:rPr lang="en-US" err="1"/>
              <a:t>syk</a:t>
            </a:r>
            <a:r>
              <a:rPr lang="en-US"/>
              <a:t>.</a:t>
            </a:r>
          </a:p>
          <a:p>
            <a:r>
              <a:rPr lang="en-US" err="1"/>
              <a:t>Velferdsstaten</a:t>
            </a:r>
            <a:r>
              <a:rPr lang="en-US"/>
              <a:t> </a:t>
            </a:r>
            <a:r>
              <a:rPr lang="en-US" err="1"/>
              <a:t>kan</a:t>
            </a:r>
            <a:r>
              <a:rPr lang="en-US"/>
              <a:t> </a:t>
            </a:r>
            <a:r>
              <a:rPr lang="en-US" err="1"/>
              <a:t>også</a:t>
            </a:r>
            <a:r>
              <a:rPr lang="en-US"/>
              <a:t> </a:t>
            </a:r>
            <a:r>
              <a:rPr lang="en-US" err="1"/>
              <a:t>kalles</a:t>
            </a:r>
            <a:r>
              <a:rPr lang="en-US"/>
              <a:t> </a:t>
            </a:r>
            <a:r>
              <a:rPr lang="en-US" err="1"/>
              <a:t>andre</a:t>
            </a:r>
            <a:r>
              <a:rPr lang="en-US"/>
              <a:t> ting. For </a:t>
            </a:r>
            <a:r>
              <a:rPr lang="en-US" err="1"/>
              <a:t>eksempel</a:t>
            </a:r>
            <a:r>
              <a:rPr lang="en-US"/>
              <a:t> </a:t>
            </a:r>
            <a:r>
              <a:rPr lang="en-US" err="1"/>
              <a:t>kalles</a:t>
            </a:r>
            <a:r>
              <a:rPr lang="en-US"/>
              <a:t> </a:t>
            </a:r>
            <a:r>
              <a:rPr lang="en-US" err="1"/>
              <a:t>velferdsstaten</a:t>
            </a:r>
            <a:r>
              <a:rPr lang="en-US"/>
              <a:t> for «det </a:t>
            </a:r>
            <a:r>
              <a:rPr lang="en-US" err="1"/>
              <a:t>offentlige</a:t>
            </a:r>
            <a:r>
              <a:rPr lang="en-US"/>
              <a:t>» </a:t>
            </a:r>
            <a:r>
              <a:rPr lang="en-US" err="1"/>
              <a:t>eller</a:t>
            </a:r>
            <a:r>
              <a:rPr lang="en-US"/>
              <a:t> «det </a:t>
            </a:r>
            <a:r>
              <a:rPr lang="en-US" err="1"/>
              <a:t>offentlige</a:t>
            </a:r>
            <a:r>
              <a:rPr lang="en-US"/>
              <a:t> </a:t>
            </a:r>
            <a:r>
              <a:rPr lang="en-US" err="1"/>
              <a:t>tjenestetilbudet</a:t>
            </a:r>
            <a:r>
              <a:rPr lang="en-US"/>
              <a:t>».</a:t>
            </a:r>
          </a:p>
          <a:p>
            <a:r>
              <a:rPr lang="en-US">
                <a:latin typeface="Aptos"/>
                <a:ea typeface="Calibri"/>
                <a:cs typeface="Calibri"/>
              </a:rPr>
              <a:t>Som </a:t>
            </a:r>
            <a:r>
              <a:rPr lang="en-US" err="1">
                <a:latin typeface="Aptos"/>
                <a:ea typeface="Calibri"/>
                <a:cs typeface="Calibri"/>
              </a:rPr>
              <a:t>foreldre</a:t>
            </a:r>
            <a:r>
              <a:rPr lang="en-US">
                <a:latin typeface="Aptos"/>
                <a:ea typeface="Calibri"/>
                <a:cs typeface="Calibri"/>
              </a:rPr>
              <a:t> er det mange av </a:t>
            </a:r>
            <a:r>
              <a:rPr lang="nb-NO" noProof="0">
                <a:latin typeface="Aptos"/>
                <a:ea typeface="Calibri"/>
                <a:cs typeface="Calibri"/>
              </a:rPr>
              <a:t>disse</a:t>
            </a:r>
            <a:r>
              <a:rPr lang="en-US">
                <a:latin typeface="Aptos"/>
                <a:ea typeface="Calibri"/>
                <a:cs typeface="Calibri"/>
              </a:rPr>
              <a:t> </a:t>
            </a:r>
            <a:r>
              <a:rPr lang="en-US" err="1">
                <a:latin typeface="Aptos"/>
                <a:ea typeface="Calibri"/>
                <a:cs typeface="Calibri"/>
              </a:rPr>
              <a:t>tjenestene</a:t>
            </a:r>
            <a:r>
              <a:rPr lang="en-US">
                <a:latin typeface="Aptos"/>
                <a:ea typeface="Calibri"/>
                <a:cs typeface="Calibri"/>
              </a:rPr>
              <a:t> </a:t>
            </a:r>
            <a:r>
              <a:rPr lang="en-US" err="1">
                <a:latin typeface="Aptos"/>
                <a:ea typeface="Calibri"/>
                <a:cs typeface="Calibri"/>
              </a:rPr>
              <a:t>dere</a:t>
            </a:r>
            <a:r>
              <a:rPr lang="en-US">
                <a:latin typeface="Aptos"/>
                <a:ea typeface="Calibri"/>
                <a:cs typeface="Calibri"/>
              </a:rPr>
              <a:t> </a:t>
            </a:r>
            <a:r>
              <a:rPr lang="en-US" err="1">
                <a:latin typeface="Aptos"/>
                <a:ea typeface="Calibri"/>
                <a:cs typeface="Calibri"/>
              </a:rPr>
              <a:t>kommer</a:t>
            </a:r>
            <a:r>
              <a:rPr lang="en-US">
                <a:latin typeface="Aptos"/>
                <a:ea typeface="Calibri"/>
                <a:cs typeface="Calibri"/>
              </a:rPr>
              <a:t> </a:t>
            </a:r>
            <a:r>
              <a:rPr lang="en-US" err="1">
                <a:latin typeface="Aptos"/>
                <a:ea typeface="Calibri"/>
                <a:cs typeface="Calibri"/>
              </a:rPr>
              <a:t>til</a:t>
            </a:r>
            <a:r>
              <a:rPr lang="en-US">
                <a:latin typeface="Aptos"/>
                <a:ea typeface="Calibri"/>
                <a:cs typeface="Calibri"/>
              </a:rPr>
              <a:t> </a:t>
            </a:r>
            <a:r>
              <a:rPr lang="en-US" dirty="0" err="1">
                <a:latin typeface="Aptos"/>
                <a:ea typeface="Calibri"/>
                <a:cs typeface="Calibri"/>
              </a:rPr>
              <a:t>å</a:t>
            </a:r>
            <a:r>
              <a:rPr lang="en-US">
                <a:latin typeface="Aptos"/>
                <a:ea typeface="Calibri"/>
                <a:cs typeface="Calibri"/>
              </a:rPr>
              <a:t> </a:t>
            </a:r>
            <a:r>
              <a:rPr lang="en-US" err="1">
                <a:latin typeface="Aptos"/>
                <a:ea typeface="Calibri"/>
                <a:cs typeface="Calibri"/>
              </a:rPr>
              <a:t>være</a:t>
            </a:r>
            <a:r>
              <a:rPr lang="en-US">
                <a:latin typeface="Aptos"/>
                <a:ea typeface="Calibri"/>
                <a:cs typeface="Calibri"/>
              </a:rPr>
              <a:t> I </a:t>
            </a:r>
            <a:r>
              <a:rPr lang="en-US" err="1">
                <a:latin typeface="Aptos"/>
                <a:ea typeface="Calibri"/>
                <a:cs typeface="Calibri"/>
              </a:rPr>
              <a:t>kontakt</a:t>
            </a:r>
            <a:r>
              <a:rPr lang="en-US">
                <a:latin typeface="Aptos"/>
                <a:ea typeface="Calibri"/>
                <a:cs typeface="Calibri"/>
              </a:rPr>
              <a:t> med </a:t>
            </a:r>
            <a:r>
              <a:rPr lang="en-US" err="1">
                <a:latin typeface="Aptos"/>
                <a:ea typeface="Calibri"/>
                <a:cs typeface="Calibri"/>
              </a:rPr>
              <a:t>som</a:t>
            </a:r>
            <a:r>
              <a:rPr lang="en-US">
                <a:latin typeface="Aptos"/>
                <a:ea typeface="Calibri"/>
                <a:cs typeface="Calibri"/>
              </a:rPr>
              <a:t> </a:t>
            </a:r>
            <a:r>
              <a:rPr lang="en-US" err="1">
                <a:latin typeface="Aptos"/>
                <a:ea typeface="Calibri"/>
                <a:cs typeface="Calibri"/>
              </a:rPr>
              <a:t>skole</a:t>
            </a:r>
            <a:r>
              <a:rPr lang="en-US">
                <a:latin typeface="Aptos"/>
                <a:ea typeface="Calibri"/>
                <a:cs typeface="Calibri"/>
              </a:rPr>
              <a:t>, </a:t>
            </a:r>
            <a:r>
              <a:rPr lang="en-US" err="1">
                <a:latin typeface="Aptos"/>
                <a:ea typeface="Calibri"/>
                <a:cs typeface="Calibri"/>
              </a:rPr>
              <a:t>barnehage</a:t>
            </a:r>
            <a:r>
              <a:rPr lang="en-US">
                <a:latin typeface="Aptos"/>
                <a:ea typeface="Calibri"/>
                <a:cs typeface="Calibri"/>
              </a:rPr>
              <a:t>, </a:t>
            </a:r>
            <a:r>
              <a:rPr lang="en-US" err="1">
                <a:latin typeface="Aptos"/>
                <a:ea typeface="Calibri"/>
                <a:cs typeface="Calibri"/>
              </a:rPr>
              <a:t>osv</a:t>
            </a:r>
            <a:r>
              <a:rPr lang="en-US">
                <a:latin typeface="Aptos"/>
                <a:ea typeface="Calibri"/>
                <a:cs typeface="Calibri"/>
              </a:rPr>
              <a:t>. I </a:t>
            </a:r>
            <a:r>
              <a:rPr lang="en-US" err="1">
                <a:latin typeface="Aptos"/>
                <a:ea typeface="Calibri"/>
                <a:cs typeface="Calibri"/>
              </a:rPr>
              <a:t>dag</a:t>
            </a:r>
            <a:r>
              <a:rPr lang="en-US">
                <a:latin typeface="Aptos"/>
                <a:ea typeface="Calibri"/>
                <a:cs typeface="Calibri"/>
              </a:rPr>
              <a:t> </a:t>
            </a:r>
            <a:r>
              <a:rPr lang="en-US" err="1">
                <a:latin typeface="Aptos"/>
                <a:ea typeface="Calibri"/>
                <a:cs typeface="Calibri"/>
              </a:rPr>
              <a:t>skal</a:t>
            </a:r>
            <a:r>
              <a:rPr lang="en-US">
                <a:latin typeface="Aptos"/>
                <a:ea typeface="Calibri"/>
                <a:cs typeface="Calibri"/>
              </a:rPr>
              <a:t> vi </a:t>
            </a:r>
            <a:r>
              <a:rPr lang="en-US" err="1">
                <a:latin typeface="Aptos"/>
                <a:ea typeface="Calibri"/>
                <a:cs typeface="Calibri"/>
              </a:rPr>
              <a:t>prøve</a:t>
            </a:r>
            <a:r>
              <a:rPr lang="en-US">
                <a:latin typeface="Aptos"/>
                <a:ea typeface="Calibri"/>
                <a:cs typeface="Calibri"/>
              </a:rPr>
              <a:t> </a:t>
            </a:r>
            <a:r>
              <a:rPr lang="en-US" dirty="0" err="1">
                <a:latin typeface="Aptos"/>
                <a:ea typeface="Calibri"/>
                <a:cs typeface="Calibri"/>
              </a:rPr>
              <a:t>å</a:t>
            </a:r>
            <a:r>
              <a:rPr lang="en-US">
                <a:latin typeface="Aptos"/>
                <a:ea typeface="Calibri"/>
                <a:cs typeface="Calibri"/>
              </a:rPr>
              <a:t> </a:t>
            </a:r>
            <a:r>
              <a:rPr lang="en-US" err="1">
                <a:latin typeface="Aptos"/>
                <a:ea typeface="Calibri"/>
                <a:cs typeface="Calibri"/>
              </a:rPr>
              <a:t>bli</a:t>
            </a:r>
            <a:r>
              <a:rPr lang="en-US">
                <a:latin typeface="Aptos"/>
                <a:ea typeface="Calibri"/>
                <a:cs typeface="Calibri"/>
              </a:rPr>
              <a:t> </a:t>
            </a:r>
            <a:r>
              <a:rPr lang="en-US" err="1">
                <a:latin typeface="Aptos"/>
                <a:ea typeface="Calibri"/>
                <a:cs typeface="Calibri"/>
              </a:rPr>
              <a:t>litt</a:t>
            </a:r>
            <a:r>
              <a:rPr lang="en-US">
                <a:latin typeface="Aptos"/>
                <a:ea typeface="Calibri"/>
                <a:cs typeface="Calibri"/>
              </a:rPr>
              <a:t> </a:t>
            </a:r>
            <a:r>
              <a:rPr lang="en-US" err="1">
                <a:latin typeface="Aptos"/>
                <a:ea typeface="Calibri"/>
                <a:cs typeface="Calibri"/>
              </a:rPr>
              <a:t>mer</a:t>
            </a:r>
            <a:r>
              <a:rPr lang="en-US">
                <a:latin typeface="Aptos"/>
                <a:ea typeface="Calibri"/>
                <a:cs typeface="Calibri"/>
              </a:rPr>
              <a:t> </a:t>
            </a:r>
            <a:r>
              <a:rPr lang="en-US" err="1">
                <a:latin typeface="Aptos"/>
                <a:ea typeface="Calibri"/>
                <a:cs typeface="Calibri"/>
              </a:rPr>
              <a:t>kjent</a:t>
            </a:r>
            <a:r>
              <a:rPr lang="en-US">
                <a:latin typeface="Aptos"/>
                <a:ea typeface="Calibri"/>
                <a:cs typeface="Calibri"/>
              </a:rPr>
              <a:t> med </a:t>
            </a:r>
            <a:r>
              <a:rPr lang="en-US" err="1">
                <a:latin typeface="Aptos"/>
                <a:ea typeface="Calibri"/>
                <a:cs typeface="Calibri"/>
              </a:rPr>
              <a:t>disse</a:t>
            </a:r>
            <a:r>
              <a:rPr lang="en-US">
                <a:latin typeface="Aptos"/>
                <a:ea typeface="Calibri"/>
                <a:cs typeface="Calibri"/>
              </a:rPr>
              <a:t> </a:t>
            </a:r>
            <a:r>
              <a:rPr lang="en-US" err="1">
                <a:latin typeface="Aptos"/>
                <a:ea typeface="Calibri"/>
                <a:cs typeface="Calibri"/>
              </a:rPr>
              <a:t>tjenestene</a:t>
            </a:r>
            <a:r>
              <a:rPr lang="en-US">
                <a:latin typeface="Aptos"/>
                <a:ea typeface="Calibri"/>
                <a:cs typeface="Calibri"/>
              </a:rPr>
              <a:t>. </a:t>
            </a:r>
          </a:p>
          <a:p>
            <a:endParaRPr lang="en-US">
              <a:latin typeface="Calibri"/>
              <a:ea typeface="Calibri"/>
              <a:cs typeface="Calibri"/>
            </a:endParaRPr>
          </a:p>
        </p:txBody>
      </p:sp>
      <p:sp>
        <p:nvSpPr>
          <p:cNvPr id="4" name="Plassholder for lysbildenummer 3"/>
          <p:cNvSpPr>
            <a:spLocks noGrp="1"/>
          </p:cNvSpPr>
          <p:nvPr>
            <p:ph type="sldNum" sz="quarter" idx="5"/>
          </p:nvPr>
        </p:nvSpPr>
        <p:spPr/>
        <p:txBody>
          <a:bodyPr/>
          <a:lstStyle/>
          <a:p>
            <a:fld id="{6849F525-E945-214F-9DFC-E578104817B9}" type="slidenum">
              <a:rPr lang="nb-NO" smtClean="0"/>
              <a:t>4</a:t>
            </a:fld>
            <a:endParaRPr lang="nb-NO"/>
          </a:p>
        </p:txBody>
      </p:sp>
    </p:spTree>
    <p:extLst>
      <p:ext uri="{BB962C8B-B14F-4D97-AF65-F5344CB8AC3E}">
        <p14:creationId xmlns:p14="http://schemas.microsoft.com/office/powerpoint/2010/main" val="3402027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Som foreldre i Norge forventes det at du følger barnet opp i barnehage om de går der, på skolen, at du følger opp barnets helse ved å møte til avtaler hos helsestasjon, </a:t>
            </a:r>
            <a:r>
              <a:rPr lang="nb-NO" err="1"/>
              <a:t>tannhelstjeneste</a:t>
            </a:r>
            <a:r>
              <a:rPr lang="nb-NO"/>
              <a:t>, og tar kontakt ved behov. </a:t>
            </a:r>
          </a:p>
          <a:p>
            <a:r>
              <a:rPr lang="nb-NO"/>
              <a:t>Det forventes også at man legger til rette for at barnet har et </a:t>
            </a:r>
            <a:r>
              <a:rPr lang="nb-NO" err="1"/>
              <a:t>sosialliv</a:t>
            </a:r>
            <a:r>
              <a:rPr lang="nb-NO"/>
              <a:t>, og at de for eksempel får være med på fritidsaktiviteter som de trives med. </a:t>
            </a: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5</a:t>
            </a:fld>
            <a:endParaRPr lang="nb-NO"/>
          </a:p>
        </p:txBody>
      </p:sp>
    </p:spTree>
    <p:extLst>
      <p:ext uri="{BB962C8B-B14F-4D97-AF65-F5344CB8AC3E}">
        <p14:creationId xmlns:p14="http://schemas.microsoft.com/office/powerpoint/2010/main" val="1196479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en-US" err="1">
                <a:ea typeface="Calibri"/>
                <a:cs typeface="Calibri"/>
              </a:rPr>
              <a:t>Forslag</a:t>
            </a:r>
            <a:r>
              <a:rPr lang="en-US">
                <a:ea typeface="Calibri"/>
                <a:cs typeface="Calibri"/>
              </a:rPr>
              <a:t> </a:t>
            </a:r>
            <a:r>
              <a:rPr lang="en-US" err="1">
                <a:ea typeface="Calibri"/>
                <a:cs typeface="Calibri"/>
              </a:rPr>
              <a:t>til</a:t>
            </a:r>
            <a:r>
              <a:rPr lang="en-US">
                <a:ea typeface="Calibri"/>
                <a:cs typeface="Calibri"/>
              </a:rPr>
              <a:t> manus: </a:t>
            </a:r>
          </a:p>
          <a:p>
            <a:pPr marL="0" indent="0">
              <a:spcBef>
                <a:spcPct val="0"/>
              </a:spcBef>
              <a:spcAft>
                <a:spcPct val="0"/>
              </a:spcAft>
              <a:buFont typeface="Calibri"/>
              <a:buNone/>
            </a:pPr>
            <a:endParaRPr lang="en-US">
              <a:ea typeface="Calibri"/>
              <a:cs typeface="Calibri"/>
            </a:endParaRPr>
          </a:p>
          <a:p>
            <a:pPr>
              <a:spcBef>
                <a:spcPct val="0"/>
              </a:spcBef>
              <a:spcAft>
                <a:spcPct val="0"/>
              </a:spcAft>
            </a:pPr>
            <a:r>
              <a:rPr lang="en-US">
                <a:ea typeface="Calibri"/>
                <a:cs typeface="Calibri"/>
              </a:rPr>
              <a:t>Mange barn er I </a:t>
            </a:r>
            <a:r>
              <a:rPr lang="en-US" err="1">
                <a:ea typeface="Calibri"/>
                <a:cs typeface="Calibri"/>
              </a:rPr>
              <a:t>barnehage</a:t>
            </a:r>
            <a:r>
              <a:rPr lang="en-US">
                <a:ea typeface="Calibri"/>
                <a:cs typeface="Calibri"/>
              </a:rPr>
              <a:t>. </a:t>
            </a:r>
            <a:r>
              <a:rPr lang="en-US" err="1">
                <a:ea typeface="Calibri"/>
                <a:cs typeface="Calibri"/>
              </a:rPr>
              <a:t>Hva</a:t>
            </a:r>
            <a:r>
              <a:rPr lang="en-US">
                <a:ea typeface="Calibri"/>
                <a:cs typeface="Calibri"/>
              </a:rPr>
              <a:t> </a:t>
            </a:r>
            <a:r>
              <a:rPr lang="en-US" err="1">
                <a:ea typeface="Calibri"/>
                <a:cs typeface="Calibri"/>
              </a:rPr>
              <a:t>skjer</a:t>
            </a:r>
            <a:r>
              <a:rPr lang="en-US">
                <a:ea typeface="Calibri"/>
                <a:cs typeface="Calibri"/>
              </a:rPr>
              <a:t> I </a:t>
            </a:r>
            <a:r>
              <a:rPr lang="en-US" err="1">
                <a:ea typeface="Calibri"/>
                <a:cs typeface="Calibri"/>
              </a:rPr>
              <a:t>barnehagen</a:t>
            </a:r>
            <a:r>
              <a:rPr lang="en-US">
                <a:ea typeface="Calibri"/>
                <a:cs typeface="Calibri"/>
              </a:rPr>
              <a:t>?</a:t>
            </a:r>
          </a:p>
          <a:p>
            <a:pPr lvl="1" indent="-171450">
              <a:buFont typeface="Calibri"/>
              <a:buChar char="-"/>
            </a:pPr>
            <a:r>
              <a:rPr lang="en-US">
                <a:ea typeface="Calibri"/>
                <a:cs typeface="Calibri"/>
              </a:rPr>
              <a:t>I </a:t>
            </a:r>
            <a:r>
              <a:rPr lang="en-US" err="1">
                <a:ea typeface="Calibri"/>
                <a:cs typeface="Calibri"/>
              </a:rPr>
              <a:t>barnehage</a:t>
            </a:r>
            <a:r>
              <a:rPr lang="en-US">
                <a:ea typeface="Calibri"/>
                <a:cs typeface="Calibri"/>
              </a:rPr>
              <a:t> er det </a:t>
            </a:r>
            <a:r>
              <a:rPr lang="en-US" err="1">
                <a:ea typeface="Calibri"/>
                <a:cs typeface="Calibri"/>
              </a:rPr>
              <a:t>først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fremst</a:t>
            </a:r>
            <a:r>
              <a:rPr lang="en-US">
                <a:ea typeface="Calibri"/>
                <a:cs typeface="Calibri"/>
              </a:rPr>
              <a:t> lek med </a:t>
            </a:r>
            <a:r>
              <a:rPr lang="en-US" err="1">
                <a:ea typeface="Calibri"/>
                <a:cs typeface="Calibri"/>
              </a:rPr>
              <a:t>andre</a:t>
            </a:r>
            <a:r>
              <a:rPr lang="en-US">
                <a:ea typeface="Calibri"/>
                <a:cs typeface="Calibri"/>
              </a:rPr>
              <a:t> barn  - </a:t>
            </a:r>
            <a:r>
              <a:rPr lang="en-US" dirty="0" err="1">
                <a:ea typeface="Calibri"/>
                <a:cs typeface="Calibri"/>
              </a:rPr>
              <a:t>og</a:t>
            </a:r>
            <a:r>
              <a:rPr lang="en-US">
                <a:ea typeface="Calibri"/>
                <a:cs typeface="Calibri"/>
              </a:rPr>
              <a:t> </a:t>
            </a:r>
            <a:r>
              <a:rPr lang="en-US" err="1">
                <a:ea typeface="Calibri"/>
                <a:cs typeface="Calibri"/>
              </a:rPr>
              <a:t>voksne</a:t>
            </a:r>
            <a:r>
              <a:rPr lang="en-US">
                <a:ea typeface="Calibri"/>
                <a:cs typeface="Calibri"/>
              </a:rPr>
              <a:t> </a:t>
            </a:r>
            <a:r>
              <a:rPr lang="en-US" err="1">
                <a:ea typeface="Calibri"/>
                <a:cs typeface="Calibri"/>
              </a:rPr>
              <a:t>som</a:t>
            </a:r>
            <a:r>
              <a:rPr lang="en-US">
                <a:ea typeface="Calibri"/>
                <a:cs typeface="Calibri"/>
              </a:rPr>
              <a:t> passer </a:t>
            </a:r>
            <a:r>
              <a:rPr lang="en-US" err="1">
                <a:ea typeface="Calibri"/>
                <a:cs typeface="Calibri"/>
              </a:rPr>
              <a:t>på</a:t>
            </a:r>
            <a:r>
              <a:rPr lang="en-US">
                <a:ea typeface="Calibri"/>
                <a:cs typeface="Calibri"/>
              </a:rPr>
              <a:t>. Det </a:t>
            </a:r>
            <a:r>
              <a:rPr lang="en-US" err="1">
                <a:ea typeface="Calibri"/>
                <a:cs typeface="Calibri"/>
              </a:rPr>
              <a:t>skal</a:t>
            </a:r>
            <a:r>
              <a:rPr lang="en-US">
                <a:ea typeface="Calibri"/>
                <a:cs typeface="Calibri"/>
              </a:rPr>
              <a:t> </a:t>
            </a:r>
            <a:r>
              <a:rPr lang="en-US" err="1">
                <a:ea typeface="Calibri"/>
                <a:cs typeface="Calibri"/>
              </a:rPr>
              <a:t>være</a:t>
            </a:r>
            <a:r>
              <a:rPr lang="en-US">
                <a:ea typeface="Calibri"/>
                <a:cs typeface="Calibri"/>
              </a:rPr>
              <a:t> </a:t>
            </a:r>
            <a:r>
              <a:rPr lang="en-US" err="1">
                <a:ea typeface="Calibri"/>
                <a:cs typeface="Calibri"/>
              </a:rPr>
              <a:t>trygt</a:t>
            </a:r>
            <a:r>
              <a:rPr lang="en-US">
                <a:ea typeface="Calibri"/>
                <a:cs typeface="Calibri"/>
              </a:rPr>
              <a:t> for barn </a:t>
            </a:r>
            <a:r>
              <a:rPr lang="en-US" err="1">
                <a:ea typeface="Calibri"/>
                <a:cs typeface="Calibri"/>
              </a:rPr>
              <a:t>å</a:t>
            </a:r>
            <a:r>
              <a:rPr lang="en-US">
                <a:ea typeface="Calibri"/>
                <a:cs typeface="Calibri"/>
              </a:rPr>
              <a:t> </a:t>
            </a:r>
            <a:r>
              <a:rPr lang="en-US" err="1">
                <a:ea typeface="Calibri"/>
                <a:cs typeface="Calibri"/>
              </a:rPr>
              <a:t>være</a:t>
            </a:r>
            <a:r>
              <a:rPr lang="en-US">
                <a:ea typeface="Calibri"/>
                <a:cs typeface="Calibri"/>
              </a:rPr>
              <a:t> her. Det er </a:t>
            </a:r>
            <a:r>
              <a:rPr lang="en-US" err="1">
                <a:ea typeface="Calibri"/>
                <a:cs typeface="Calibri"/>
              </a:rPr>
              <a:t>ofte</a:t>
            </a:r>
            <a:r>
              <a:rPr lang="en-US">
                <a:ea typeface="Calibri"/>
                <a:cs typeface="Calibri"/>
              </a:rPr>
              <a:t> </a:t>
            </a:r>
            <a:r>
              <a:rPr lang="en-US" err="1">
                <a:ea typeface="Calibri"/>
                <a:cs typeface="Calibri"/>
              </a:rPr>
              <a:t>uteaktiviteter</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inneaktiviteter</a:t>
            </a:r>
            <a:r>
              <a:rPr lang="en-US">
                <a:ea typeface="Calibri"/>
                <a:cs typeface="Calibri"/>
              </a:rPr>
              <a:t> for barn </a:t>
            </a:r>
            <a:r>
              <a:rPr lang="en-US" err="1">
                <a:ea typeface="Calibri"/>
                <a:cs typeface="Calibri"/>
              </a:rPr>
              <a:t>som</a:t>
            </a:r>
            <a:r>
              <a:rPr lang="en-US">
                <a:ea typeface="Calibri"/>
                <a:cs typeface="Calibri"/>
              </a:rPr>
              <a:t> passer </a:t>
            </a:r>
            <a:r>
              <a:rPr lang="en-US" err="1">
                <a:ea typeface="Calibri"/>
                <a:cs typeface="Calibri"/>
              </a:rPr>
              <a:t>til</a:t>
            </a:r>
            <a:r>
              <a:rPr lang="en-US">
                <a:ea typeface="Calibri"/>
                <a:cs typeface="Calibri"/>
              </a:rPr>
              <a:t> de </a:t>
            </a:r>
            <a:r>
              <a:rPr lang="en-US" err="1">
                <a:ea typeface="Calibri"/>
                <a:cs typeface="Calibri"/>
              </a:rPr>
              <a:t>ulike</a:t>
            </a:r>
            <a:r>
              <a:rPr lang="en-US">
                <a:ea typeface="Calibri"/>
                <a:cs typeface="Calibri"/>
              </a:rPr>
              <a:t> </a:t>
            </a:r>
            <a:r>
              <a:rPr lang="en-US" err="1">
                <a:ea typeface="Calibri"/>
                <a:cs typeface="Calibri"/>
              </a:rPr>
              <a:t>alderene</a:t>
            </a:r>
            <a:r>
              <a:rPr lang="en-US">
                <a:ea typeface="Calibri"/>
                <a:cs typeface="Calibri"/>
              </a:rPr>
              <a:t>. Det er </a:t>
            </a:r>
            <a:r>
              <a:rPr lang="en-US" err="1">
                <a:ea typeface="Calibri"/>
                <a:cs typeface="Calibri"/>
              </a:rPr>
              <a:t>lagt</a:t>
            </a:r>
            <a:r>
              <a:rPr lang="en-US">
                <a:ea typeface="Calibri"/>
                <a:cs typeface="Calibri"/>
              </a:rPr>
              <a:t> </a:t>
            </a:r>
            <a:r>
              <a:rPr lang="en-US" err="1">
                <a:ea typeface="Calibri"/>
                <a:cs typeface="Calibri"/>
              </a:rPr>
              <a:t>opp</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mye</a:t>
            </a:r>
            <a:r>
              <a:rPr lang="en-US">
                <a:ea typeface="Calibri"/>
                <a:cs typeface="Calibri"/>
              </a:rPr>
              <a:t> </a:t>
            </a:r>
            <a:r>
              <a:rPr lang="en-US" err="1">
                <a:ea typeface="Calibri"/>
                <a:cs typeface="Calibri"/>
              </a:rPr>
              <a:t>friluftsliv</a:t>
            </a:r>
            <a:r>
              <a:rPr lang="en-US">
                <a:ea typeface="Calibri"/>
                <a:cs typeface="Calibri"/>
              </a:rPr>
              <a:t> I </a:t>
            </a:r>
            <a:r>
              <a:rPr lang="en-US" err="1">
                <a:ea typeface="Calibri"/>
                <a:cs typeface="Calibri"/>
              </a:rPr>
              <a:t>norske</a:t>
            </a:r>
            <a:r>
              <a:rPr lang="en-US">
                <a:ea typeface="Calibri"/>
                <a:cs typeface="Calibri"/>
              </a:rPr>
              <a:t> </a:t>
            </a:r>
            <a:r>
              <a:rPr lang="en-US" err="1">
                <a:ea typeface="Calibri"/>
                <a:cs typeface="Calibri"/>
              </a:rPr>
              <a:t>barnehager</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barna</a:t>
            </a:r>
            <a:r>
              <a:rPr lang="en-US">
                <a:ea typeface="Calibri"/>
                <a:cs typeface="Calibri"/>
              </a:rPr>
              <a:t> </a:t>
            </a:r>
            <a:r>
              <a:rPr lang="en-US" err="1">
                <a:ea typeface="Calibri"/>
                <a:cs typeface="Calibri"/>
              </a:rPr>
              <a:t>får</a:t>
            </a:r>
            <a:r>
              <a:rPr lang="en-US">
                <a:ea typeface="Calibri"/>
                <a:cs typeface="Calibri"/>
              </a:rPr>
              <a:t> </a:t>
            </a:r>
            <a:r>
              <a:rPr lang="en-US" err="1">
                <a:ea typeface="Calibri"/>
                <a:cs typeface="Calibri"/>
              </a:rPr>
              <a:t>lov</a:t>
            </a:r>
            <a:r>
              <a:rPr lang="en-US">
                <a:ea typeface="Calibri"/>
                <a:cs typeface="Calibri"/>
              </a:rPr>
              <a:t> </a:t>
            </a:r>
            <a:r>
              <a:rPr lang="en-US" err="1">
                <a:ea typeface="Calibri"/>
                <a:cs typeface="Calibri"/>
              </a:rPr>
              <a:t>til</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leke</a:t>
            </a:r>
            <a:r>
              <a:rPr lang="en-US">
                <a:ea typeface="Calibri"/>
                <a:cs typeface="Calibri"/>
              </a:rPr>
              <a:t> I nature, </a:t>
            </a:r>
            <a:r>
              <a:rPr lang="en-US" err="1">
                <a:ea typeface="Calibri"/>
                <a:cs typeface="Calibri"/>
              </a:rPr>
              <a:t>skitne</a:t>
            </a:r>
            <a:r>
              <a:rPr lang="en-US">
                <a:ea typeface="Calibri"/>
                <a:cs typeface="Calibri"/>
              </a:rPr>
              <a:t> seg </a:t>
            </a:r>
            <a:r>
              <a:rPr lang="en-US" err="1">
                <a:ea typeface="Calibri"/>
                <a:cs typeface="Calibri"/>
              </a:rPr>
              <a:t>til</a:t>
            </a:r>
            <a:r>
              <a:rPr lang="en-US">
                <a:ea typeface="Calibri"/>
                <a:cs typeface="Calibri"/>
              </a:rPr>
              <a:t> med </a:t>
            </a:r>
            <a:r>
              <a:rPr lang="en-US" err="1">
                <a:ea typeface="Calibri"/>
                <a:cs typeface="Calibri"/>
              </a:rPr>
              <a:t>søle</a:t>
            </a:r>
            <a:r>
              <a:rPr lang="en-US">
                <a:ea typeface="Calibri"/>
                <a:cs typeface="Calibri"/>
              </a:rPr>
              <a:t> </a:t>
            </a:r>
            <a:r>
              <a:rPr lang="en-US" err="1">
                <a:ea typeface="Calibri"/>
                <a:cs typeface="Calibri"/>
              </a:rPr>
              <a:t>osv</a:t>
            </a:r>
            <a:r>
              <a:rPr lang="en-US">
                <a:ea typeface="Calibri"/>
                <a:cs typeface="Calibri"/>
              </a:rPr>
              <a:t>. Men de </a:t>
            </a:r>
            <a:r>
              <a:rPr lang="en-US" err="1">
                <a:ea typeface="Calibri"/>
                <a:cs typeface="Calibri"/>
              </a:rPr>
              <a:t>skal</a:t>
            </a:r>
            <a:r>
              <a:rPr lang="en-US">
                <a:ea typeface="Calibri"/>
                <a:cs typeface="Calibri"/>
              </a:rPr>
              <a:t> </a:t>
            </a:r>
            <a:r>
              <a:rPr lang="en-US" err="1">
                <a:ea typeface="Calibri"/>
                <a:cs typeface="Calibri"/>
              </a:rPr>
              <a:t>være</a:t>
            </a:r>
            <a:r>
              <a:rPr lang="en-US">
                <a:ea typeface="Calibri"/>
                <a:cs typeface="Calibri"/>
              </a:rPr>
              <a:t> under </a:t>
            </a:r>
            <a:r>
              <a:rPr lang="en-US" err="1">
                <a:ea typeface="Calibri"/>
                <a:cs typeface="Calibri"/>
              </a:rPr>
              <a:t>oppsikt</a:t>
            </a:r>
            <a:r>
              <a:rPr lang="en-US">
                <a:ea typeface="Calibri"/>
                <a:cs typeface="Calibri"/>
              </a:rPr>
              <a:t> av </a:t>
            </a:r>
            <a:r>
              <a:rPr lang="en-US" err="1">
                <a:ea typeface="Calibri"/>
                <a:cs typeface="Calibri"/>
              </a:rPr>
              <a:t>voksne</a:t>
            </a:r>
            <a:r>
              <a:rPr lang="en-US">
                <a:ea typeface="Calibri"/>
                <a:cs typeface="Calibri"/>
              </a:rPr>
              <a:t> </a:t>
            </a:r>
            <a:r>
              <a:rPr lang="en-US" err="1">
                <a:ea typeface="Calibri"/>
                <a:cs typeface="Calibri"/>
              </a:rPr>
              <a:t>slik</a:t>
            </a:r>
            <a:r>
              <a:rPr lang="en-US">
                <a:ea typeface="Calibri"/>
                <a:cs typeface="Calibri"/>
              </a:rPr>
              <a:t> at de er I </a:t>
            </a:r>
            <a:r>
              <a:rPr lang="en-US" err="1">
                <a:ea typeface="Calibri"/>
                <a:cs typeface="Calibri"/>
              </a:rPr>
              <a:t>trygge</a:t>
            </a:r>
            <a:r>
              <a:rPr lang="en-US">
                <a:ea typeface="Calibri"/>
                <a:cs typeface="Calibri"/>
              </a:rPr>
              <a:t> </a:t>
            </a:r>
            <a:r>
              <a:rPr lang="en-US" err="1">
                <a:ea typeface="Calibri"/>
                <a:cs typeface="Calibri"/>
              </a:rPr>
              <a:t>omgivelser</a:t>
            </a:r>
            <a:r>
              <a:rPr lang="en-US">
                <a:ea typeface="Calibri"/>
                <a:cs typeface="Calibri"/>
              </a:rPr>
              <a:t>. </a:t>
            </a:r>
          </a:p>
          <a:p>
            <a:pPr lvl="1" indent="-171450">
              <a:buFont typeface="Calibri"/>
              <a:buChar char="-"/>
            </a:pPr>
            <a:endParaRPr lang="en-US">
              <a:ea typeface="Calibri"/>
              <a:cs typeface="Calibri"/>
            </a:endParaRPr>
          </a:p>
          <a:p>
            <a:pPr marL="285750" lvl="1"/>
            <a:r>
              <a:rPr lang="en-US" err="1">
                <a:ea typeface="Calibri"/>
                <a:cs typeface="Calibri"/>
              </a:rPr>
              <a:t>Målet</a:t>
            </a:r>
            <a:r>
              <a:rPr lang="en-US">
                <a:ea typeface="Calibri"/>
                <a:cs typeface="Calibri"/>
              </a:rPr>
              <a:t> I </a:t>
            </a:r>
            <a:r>
              <a:rPr lang="en-US" err="1">
                <a:ea typeface="Calibri"/>
                <a:cs typeface="Calibri"/>
              </a:rPr>
              <a:t>barnehagen</a:t>
            </a:r>
            <a:endParaRPr lang="en-US">
              <a:ea typeface="Calibri"/>
              <a:cs typeface="Calibri"/>
            </a:endParaRPr>
          </a:p>
          <a:p>
            <a:pPr lvl="1" indent="-171450">
              <a:buFont typeface="Calibri"/>
              <a:buChar char="-"/>
            </a:pPr>
            <a:r>
              <a:rPr lang="en-US" err="1">
                <a:ea typeface="Calibri"/>
                <a:cs typeface="Calibri"/>
              </a:rPr>
              <a:t>Barnehage</a:t>
            </a:r>
            <a:r>
              <a:rPr lang="en-US">
                <a:ea typeface="Calibri"/>
                <a:cs typeface="Calibri"/>
              </a:rPr>
              <a:t> er </a:t>
            </a:r>
            <a:r>
              <a:rPr lang="en-US" err="1">
                <a:ea typeface="Calibri"/>
                <a:cs typeface="Calibri"/>
              </a:rPr>
              <a:t>mer</a:t>
            </a:r>
            <a:r>
              <a:rPr lang="en-US">
                <a:ea typeface="Calibri"/>
                <a:cs typeface="Calibri"/>
              </a:rPr>
              <a:t> </a:t>
            </a:r>
            <a:r>
              <a:rPr lang="en-US" err="1">
                <a:ea typeface="Calibri"/>
                <a:cs typeface="Calibri"/>
              </a:rPr>
              <a:t>enn</a:t>
            </a:r>
            <a:r>
              <a:rPr lang="en-US">
                <a:ea typeface="Calibri"/>
                <a:cs typeface="Calibri"/>
              </a:rPr>
              <a:t> </a:t>
            </a:r>
            <a:r>
              <a:rPr lang="en-US" err="1">
                <a:ea typeface="Calibri"/>
                <a:cs typeface="Calibri"/>
              </a:rPr>
              <a:t>oppbevaring</a:t>
            </a:r>
            <a:r>
              <a:rPr lang="en-US">
                <a:ea typeface="Calibri"/>
                <a:cs typeface="Calibri"/>
              </a:rPr>
              <a:t>. Det er </a:t>
            </a:r>
            <a:r>
              <a:rPr lang="en-US" err="1">
                <a:ea typeface="Calibri"/>
                <a:cs typeface="Calibri"/>
              </a:rPr>
              <a:t>viktig</a:t>
            </a:r>
            <a:r>
              <a:rPr lang="en-US">
                <a:ea typeface="Calibri"/>
                <a:cs typeface="Calibri"/>
              </a:rPr>
              <a:t> at </a:t>
            </a:r>
            <a:r>
              <a:rPr lang="en-US" err="1">
                <a:ea typeface="Calibri"/>
                <a:cs typeface="Calibri"/>
              </a:rPr>
              <a:t>barna</a:t>
            </a:r>
            <a:r>
              <a:rPr lang="en-US">
                <a:ea typeface="Calibri"/>
                <a:cs typeface="Calibri"/>
              </a:rPr>
              <a:t> </a:t>
            </a:r>
            <a:r>
              <a:rPr lang="en-US" err="1">
                <a:ea typeface="Calibri"/>
                <a:cs typeface="Calibri"/>
              </a:rPr>
              <a:t>blir</a:t>
            </a:r>
            <a:r>
              <a:rPr lang="en-US">
                <a:ea typeface="Calibri"/>
                <a:cs typeface="Calibri"/>
              </a:rPr>
              <a:t> </a:t>
            </a:r>
            <a:r>
              <a:rPr lang="en-US" err="1">
                <a:ea typeface="Calibri"/>
                <a:cs typeface="Calibri"/>
              </a:rPr>
              <a:t>sosialisert</a:t>
            </a:r>
            <a:r>
              <a:rPr lang="en-US">
                <a:ea typeface="Calibri"/>
                <a:cs typeface="Calibri"/>
              </a:rPr>
              <a:t> med </a:t>
            </a:r>
            <a:r>
              <a:rPr lang="en-US" err="1">
                <a:ea typeface="Calibri"/>
                <a:cs typeface="Calibri"/>
              </a:rPr>
              <a:t>andre</a:t>
            </a:r>
            <a:r>
              <a:rPr lang="en-US">
                <a:ea typeface="Calibri"/>
                <a:cs typeface="Calibri"/>
              </a:rPr>
              <a:t> barn I lek. I </a:t>
            </a:r>
            <a:r>
              <a:rPr lang="en-US" err="1">
                <a:ea typeface="Calibri"/>
                <a:cs typeface="Calibri"/>
              </a:rPr>
              <a:t>tillegg</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fri</a:t>
            </a:r>
            <a:r>
              <a:rPr lang="en-US">
                <a:ea typeface="Calibri"/>
                <a:cs typeface="Calibri"/>
              </a:rPr>
              <a:t> lek er det </a:t>
            </a:r>
            <a:r>
              <a:rPr lang="en-US" err="1">
                <a:ea typeface="Calibri"/>
                <a:cs typeface="Calibri"/>
              </a:rPr>
              <a:t>en</a:t>
            </a:r>
            <a:r>
              <a:rPr lang="en-US">
                <a:ea typeface="Calibri"/>
                <a:cs typeface="Calibri"/>
              </a:rPr>
              <a:t> </a:t>
            </a:r>
            <a:r>
              <a:rPr lang="en-US" err="1">
                <a:ea typeface="Calibri"/>
                <a:cs typeface="Calibri"/>
              </a:rPr>
              <a:t>pedagogisk</a:t>
            </a:r>
            <a:r>
              <a:rPr lang="en-US">
                <a:ea typeface="Calibri"/>
                <a:cs typeface="Calibri"/>
              </a:rPr>
              <a:t> plan I </a:t>
            </a:r>
            <a:r>
              <a:rPr lang="en-US" err="1">
                <a:ea typeface="Calibri"/>
                <a:cs typeface="Calibri"/>
              </a:rPr>
              <a:t>barnehager</a:t>
            </a:r>
            <a:r>
              <a:rPr lang="en-US">
                <a:ea typeface="Calibri"/>
                <a:cs typeface="Calibri"/>
              </a:rPr>
              <a:t>, </a:t>
            </a:r>
            <a:r>
              <a:rPr lang="en-US" err="1">
                <a:ea typeface="Calibri"/>
                <a:cs typeface="Calibri"/>
              </a:rPr>
              <a:t>hvor</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pedagogisk</a:t>
            </a:r>
            <a:r>
              <a:rPr lang="en-US">
                <a:ea typeface="Calibri"/>
                <a:cs typeface="Calibri"/>
              </a:rPr>
              <a:t> </a:t>
            </a:r>
            <a:r>
              <a:rPr lang="en-US" err="1">
                <a:ea typeface="Calibri"/>
                <a:cs typeface="Calibri"/>
              </a:rPr>
              <a:t>leder</a:t>
            </a:r>
            <a:r>
              <a:rPr lang="en-US">
                <a:ea typeface="Calibri"/>
                <a:cs typeface="Calibri"/>
              </a:rPr>
              <a:t> </a:t>
            </a:r>
            <a:r>
              <a:rPr lang="en-US" err="1">
                <a:ea typeface="Calibri"/>
                <a:cs typeface="Calibri"/>
              </a:rPr>
              <a:t>følger</a:t>
            </a:r>
            <a:r>
              <a:rPr lang="en-US">
                <a:ea typeface="Calibri"/>
                <a:cs typeface="Calibri"/>
              </a:rPr>
              <a:t> </a:t>
            </a:r>
            <a:r>
              <a:rPr lang="en-US" err="1">
                <a:ea typeface="Calibri"/>
                <a:cs typeface="Calibri"/>
              </a:rPr>
              <a:t>opp</a:t>
            </a:r>
            <a:r>
              <a:rPr lang="en-US">
                <a:ea typeface="Calibri"/>
                <a:cs typeface="Calibri"/>
              </a:rPr>
              <a:t> </a:t>
            </a:r>
            <a:r>
              <a:rPr lang="en-US" err="1">
                <a:ea typeface="Calibri"/>
                <a:cs typeface="Calibri"/>
              </a:rPr>
              <a:t>slik</a:t>
            </a:r>
            <a:r>
              <a:rPr lang="en-US">
                <a:ea typeface="Calibri"/>
                <a:cs typeface="Calibri"/>
              </a:rPr>
              <a:t> at </a:t>
            </a:r>
            <a:r>
              <a:rPr lang="en-US" err="1">
                <a:ea typeface="Calibri"/>
                <a:cs typeface="Calibri"/>
              </a:rPr>
              <a:t>barna</a:t>
            </a:r>
            <a:r>
              <a:rPr lang="en-US">
                <a:ea typeface="Calibri"/>
                <a:cs typeface="Calibri"/>
              </a:rPr>
              <a:t> </a:t>
            </a:r>
            <a:r>
              <a:rPr lang="en-US" err="1">
                <a:ea typeface="Calibri"/>
                <a:cs typeface="Calibri"/>
              </a:rPr>
              <a:t>får</a:t>
            </a:r>
            <a:r>
              <a:rPr lang="en-US">
                <a:ea typeface="Calibri"/>
                <a:cs typeface="Calibri"/>
              </a:rPr>
              <a:t> de </a:t>
            </a:r>
            <a:r>
              <a:rPr lang="en-US" err="1">
                <a:ea typeface="Calibri"/>
                <a:cs typeface="Calibri"/>
              </a:rPr>
              <a:t>erfaringene</a:t>
            </a:r>
            <a:r>
              <a:rPr lang="en-US">
                <a:ea typeface="Calibri"/>
                <a:cs typeface="Calibri"/>
              </a:rPr>
              <a:t> de </a:t>
            </a:r>
            <a:r>
              <a:rPr lang="en-US" err="1">
                <a:ea typeface="Calibri"/>
                <a:cs typeface="Calibri"/>
              </a:rPr>
              <a:t>skal</a:t>
            </a:r>
            <a:r>
              <a:rPr lang="en-US">
                <a:ea typeface="Calibri"/>
                <a:cs typeface="Calibri"/>
              </a:rPr>
              <a:t>. </a:t>
            </a:r>
          </a:p>
          <a:p>
            <a:pPr lvl="1" indent="-171450">
              <a:buFont typeface="Calibri"/>
              <a:buChar char="-"/>
            </a:pPr>
            <a:endParaRPr lang="en-US"/>
          </a:p>
          <a:p>
            <a:pPr marL="285750" lvl="1"/>
            <a:r>
              <a:rPr lang="en-US" err="1"/>
              <a:t>Hva</a:t>
            </a:r>
            <a:r>
              <a:rPr lang="en-US"/>
              <a:t> er </a:t>
            </a:r>
            <a:r>
              <a:rPr lang="en-US" err="1"/>
              <a:t>foreldres</a:t>
            </a:r>
            <a:r>
              <a:rPr lang="en-US"/>
              <a:t> </a:t>
            </a:r>
            <a:r>
              <a:rPr lang="en-US" err="1"/>
              <a:t>oppgaver</a:t>
            </a:r>
            <a:r>
              <a:rPr lang="en-US"/>
              <a:t> </a:t>
            </a:r>
            <a:r>
              <a:rPr lang="en-US" err="1"/>
              <a:t>når</a:t>
            </a:r>
            <a:r>
              <a:rPr lang="en-US"/>
              <a:t> </a:t>
            </a:r>
            <a:r>
              <a:rPr lang="en-US" err="1"/>
              <a:t>barna</a:t>
            </a:r>
            <a:r>
              <a:rPr lang="en-US"/>
              <a:t> </a:t>
            </a:r>
            <a:r>
              <a:rPr lang="en-US" err="1"/>
              <a:t>skal</a:t>
            </a:r>
            <a:r>
              <a:rPr lang="en-US"/>
              <a:t> I </a:t>
            </a:r>
            <a:r>
              <a:rPr lang="en-US" err="1"/>
              <a:t>barnehage</a:t>
            </a:r>
            <a:r>
              <a:rPr lang="en-US"/>
              <a:t>?</a:t>
            </a:r>
          </a:p>
          <a:p>
            <a:pPr lvl="1" indent="-171450">
              <a:buFont typeface="Calibri"/>
              <a:buChar char="-"/>
            </a:pPr>
            <a:r>
              <a:rPr lang="en-US" err="1"/>
              <a:t>Foreldre</a:t>
            </a:r>
            <a:r>
              <a:rPr lang="en-US"/>
              <a:t> </a:t>
            </a:r>
            <a:r>
              <a:rPr lang="en-US" err="1"/>
              <a:t>forventes</a:t>
            </a:r>
            <a:r>
              <a:rPr lang="en-US"/>
              <a:t> </a:t>
            </a:r>
            <a:r>
              <a:rPr lang="en-US" dirty="0" err="1"/>
              <a:t>å</a:t>
            </a:r>
            <a:r>
              <a:rPr lang="en-US"/>
              <a:t> </a:t>
            </a:r>
            <a:r>
              <a:rPr lang="en-US" err="1"/>
              <a:t>følge</a:t>
            </a:r>
            <a:r>
              <a:rPr lang="en-US"/>
              <a:t> med </a:t>
            </a:r>
            <a:r>
              <a:rPr lang="en-US" err="1"/>
              <a:t>på</a:t>
            </a:r>
            <a:r>
              <a:rPr lang="en-US"/>
              <a:t> </a:t>
            </a:r>
            <a:r>
              <a:rPr lang="en-US" err="1"/>
              <a:t>planen</a:t>
            </a:r>
            <a:r>
              <a:rPr lang="en-US"/>
              <a:t> </a:t>
            </a:r>
            <a:r>
              <a:rPr lang="en-US" err="1"/>
              <a:t>til</a:t>
            </a:r>
            <a:r>
              <a:rPr lang="en-US"/>
              <a:t> </a:t>
            </a:r>
            <a:r>
              <a:rPr lang="en-US" err="1"/>
              <a:t>barna</a:t>
            </a:r>
            <a:r>
              <a:rPr lang="en-US"/>
              <a:t> </a:t>
            </a:r>
            <a:r>
              <a:rPr lang="en-US" dirty="0" err="1"/>
              <a:t>og</a:t>
            </a:r>
            <a:r>
              <a:rPr lang="en-US"/>
              <a:t> ha med det de </a:t>
            </a:r>
            <a:r>
              <a:rPr lang="en-US" err="1"/>
              <a:t>trenger</a:t>
            </a:r>
            <a:r>
              <a:rPr lang="en-US"/>
              <a:t> av </a:t>
            </a:r>
            <a:r>
              <a:rPr lang="en-US" err="1"/>
              <a:t>utstyr</a:t>
            </a:r>
            <a:r>
              <a:rPr lang="en-US"/>
              <a:t>. Eksempel </a:t>
            </a:r>
            <a:r>
              <a:rPr lang="en-US" err="1"/>
              <a:t>på</a:t>
            </a:r>
            <a:r>
              <a:rPr lang="en-US"/>
              <a:t> </a:t>
            </a:r>
            <a:r>
              <a:rPr lang="en-US" err="1"/>
              <a:t>dette</a:t>
            </a:r>
            <a:r>
              <a:rPr lang="en-US"/>
              <a:t> </a:t>
            </a:r>
            <a:r>
              <a:rPr lang="en-US" err="1"/>
              <a:t>kan</a:t>
            </a:r>
            <a:r>
              <a:rPr lang="en-US"/>
              <a:t> </a:t>
            </a:r>
            <a:r>
              <a:rPr lang="en-US" err="1"/>
              <a:t>være</a:t>
            </a:r>
            <a:r>
              <a:rPr lang="en-US"/>
              <a:t> </a:t>
            </a:r>
            <a:r>
              <a:rPr lang="en-US" err="1"/>
              <a:t>matpakker</a:t>
            </a:r>
            <a:r>
              <a:rPr lang="en-US"/>
              <a:t> </a:t>
            </a:r>
            <a:r>
              <a:rPr lang="en-US" err="1"/>
              <a:t>daglig</a:t>
            </a:r>
            <a:r>
              <a:rPr lang="en-US"/>
              <a:t>, </a:t>
            </a:r>
            <a:r>
              <a:rPr lang="en-US" dirty="0" err="1"/>
              <a:t>og</a:t>
            </a:r>
            <a:r>
              <a:rPr lang="en-US"/>
              <a:t> </a:t>
            </a:r>
            <a:r>
              <a:rPr lang="en-US" err="1"/>
              <a:t>turutstyr</a:t>
            </a:r>
            <a:r>
              <a:rPr lang="en-US"/>
              <a:t> </a:t>
            </a:r>
            <a:r>
              <a:rPr lang="en-US" err="1"/>
              <a:t>til</a:t>
            </a:r>
            <a:r>
              <a:rPr lang="en-US"/>
              <a:t> </a:t>
            </a:r>
            <a:r>
              <a:rPr lang="en-US" err="1"/>
              <a:t>enkelte</a:t>
            </a:r>
            <a:r>
              <a:rPr lang="en-US"/>
              <a:t> </a:t>
            </a:r>
            <a:r>
              <a:rPr lang="en-US" err="1"/>
              <a:t>dager</a:t>
            </a:r>
            <a:r>
              <a:rPr lang="en-US"/>
              <a:t>. </a:t>
            </a:r>
            <a:r>
              <a:rPr lang="en-US" err="1"/>
              <a:t>Barna</a:t>
            </a:r>
            <a:r>
              <a:rPr lang="en-US"/>
              <a:t> </a:t>
            </a:r>
            <a:r>
              <a:rPr lang="en-US" err="1"/>
              <a:t>har</a:t>
            </a:r>
            <a:r>
              <a:rPr lang="en-US"/>
              <a:t> </a:t>
            </a:r>
            <a:r>
              <a:rPr lang="en-US" err="1"/>
              <a:t>ofte</a:t>
            </a:r>
            <a:r>
              <a:rPr lang="en-US"/>
              <a:t> </a:t>
            </a:r>
            <a:r>
              <a:rPr lang="en-US" err="1"/>
              <a:t>skift</a:t>
            </a:r>
            <a:r>
              <a:rPr lang="en-US"/>
              <a:t> </a:t>
            </a:r>
            <a:r>
              <a:rPr lang="en-US" dirty="0" err="1"/>
              <a:t>og</a:t>
            </a:r>
            <a:r>
              <a:rPr lang="en-US"/>
              <a:t> </a:t>
            </a:r>
            <a:r>
              <a:rPr lang="en-US" err="1"/>
              <a:t>klær</a:t>
            </a:r>
            <a:r>
              <a:rPr lang="en-US"/>
              <a:t> </a:t>
            </a:r>
            <a:r>
              <a:rPr lang="en-US" err="1"/>
              <a:t>tilgjengelig</a:t>
            </a:r>
            <a:r>
              <a:rPr lang="en-US"/>
              <a:t> I </a:t>
            </a:r>
            <a:r>
              <a:rPr lang="en-US" err="1"/>
              <a:t>barnehagen</a:t>
            </a:r>
            <a:r>
              <a:rPr lang="en-US"/>
              <a:t>, </a:t>
            </a:r>
            <a:r>
              <a:rPr lang="en-US" dirty="0" err="1"/>
              <a:t>og</a:t>
            </a:r>
            <a:r>
              <a:rPr lang="en-US"/>
              <a:t> de </a:t>
            </a:r>
            <a:r>
              <a:rPr lang="en-US" err="1"/>
              <a:t>blir</a:t>
            </a:r>
            <a:r>
              <a:rPr lang="en-US"/>
              <a:t> </a:t>
            </a:r>
            <a:r>
              <a:rPr lang="en-US" err="1"/>
              <a:t>skiftet</a:t>
            </a:r>
            <a:r>
              <a:rPr lang="en-US"/>
              <a:t> </a:t>
            </a:r>
            <a:r>
              <a:rPr lang="en-US" err="1"/>
              <a:t>på</a:t>
            </a:r>
            <a:r>
              <a:rPr lang="en-US"/>
              <a:t> om de </a:t>
            </a:r>
            <a:r>
              <a:rPr lang="en-US" err="1"/>
              <a:t>søler</a:t>
            </a:r>
            <a:r>
              <a:rPr lang="en-US"/>
              <a:t> </a:t>
            </a:r>
            <a:r>
              <a:rPr lang="en-US" err="1"/>
              <a:t>slik</a:t>
            </a:r>
            <a:r>
              <a:rPr lang="en-US"/>
              <a:t> at de </a:t>
            </a:r>
            <a:r>
              <a:rPr lang="en-US" err="1"/>
              <a:t>blir</a:t>
            </a:r>
            <a:r>
              <a:rPr lang="en-US"/>
              <a:t> </a:t>
            </a:r>
            <a:r>
              <a:rPr lang="en-US" err="1"/>
              <a:t>kalde</a:t>
            </a:r>
            <a:r>
              <a:rPr lang="en-US"/>
              <a:t> </a:t>
            </a:r>
            <a:r>
              <a:rPr lang="en-US" err="1"/>
              <a:t>eller</a:t>
            </a:r>
            <a:r>
              <a:rPr lang="en-US"/>
              <a:t> </a:t>
            </a:r>
            <a:r>
              <a:rPr lang="en-US" err="1"/>
              <a:t>lignende</a:t>
            </a:r>
            <a:r>
              <a:rPr lang="en-US"/>
              <a:t>. </a:t>
            </a:r>
            <a:r>
              <a:rPr lang="en-US" err="1"/>
              <a:t>Allikevel</a:t>
            </a:r>
            <a:r>
              <a:rPr lang="en-US"/>
              <a:t> er det </a:t>
            </a:r>
            <a:r>
              <a:rPr lang="en-US" err="1"/>
              <a:t>ikke</a:t>
            </a:r>
            <a:r>
              <a:rPr lang="en-US"/>
              <a:t> </a:t>
            </a:r>
            <a:r>
              <a:rPr lang="en-US" err="1"/>
              <a:t>fous</a:t>
            </a:r>
            <a:r>
              <a:rPr lang="en-US"/>
              <a:t> </a:t>
            </a:r>
            <a:r>
              <a:rPr lang="en-US" err="1"/>
              <a:t>på</a:t>
            </a:r>
            <a:r>
              <a:rPr lang="en-US"/>
              <a:t> at </a:t>
            </a:r>
            <a:r>
              <a:rPr lang="en-US" err="1"/>
              <a:t>barna</a:t>
            </a:r>
            <a:r>
              <a:rPr lang="en-US"/>
              <a:t> </a:t>
            </a:r>
            <a:r>
              <a:rPr lang="en-US" err="1"/>
              <a:t>skal</a:t>
            </a:r>
            <a:r>
              <a:rPr lang="en-US"/>
              <a:t> ha </a:t>
            </a:r>
            <a:r>
              <a:rPr lang="en-US" err="1"/>
              <a:t>rene</a:t>
            </a:r>
            <a:r>
              <a:rPr lang="en-US"/>
              <a:t> </a:t>
            </a:r>
            <a:r>
              <a:rPr lang="en-US" err="1"/>
              <a:t>klær</a:t>
            </a:r>
            <a:r>
              <a:rPr lang="en-US"/>
              <a:t> </a:t>
            </a:r>
            <a:r>
              <a:rPr lang="en-US" err="1"/>
              <a:t>når</a:t>
            </a:r>
            <a:r>
              <a:rPr lang="en-US"/>
              <a:t> de </a:t>
            </a:r>
            <a:r>
              <a:rPr lang="en-US" err="1"/>
              <a:t>går</a:t>
            </a:r>
            <a:r>
              <a:rPr lang="en-US"/>
              <a:t> </a:t>
            </a:r>
            <a:r>
              <a:rPr lang="en-US" err="1"/>
              <a:t>hjem</a:t>
            </a:r>
            <a:r>
              <a:rPr lang="en-US"/>
              <a:t>, </a:t>
            </a:r>
            <a:r>
              <a:rPr lang="en-US" dirty="0" err="1"/>
              <a:t>og</a:t>
            </a:r>
            <a:r>
              <a:rPr lang="en-US"/>
              <a:t> de </a:t>
            </a:r>
            <a:r>
              <a:rPr lang="en-US" err="1"/>
              <a:t>kan</a:t>
            </a:r>
            <a:r>
              <a:rPr lang="en-US"/>
              <a:t> se </a:t>
            </a:r>
            <a:r>
              <a:rPr lang="en-US" err="1"/>
              <a:t>litt</a:t>
            </a:r>
            <a:r>
              <a:rPr lang="en-US"/>
              <a:t> </a:t>
            </a:r>
            <a:r>
              <a:rPr lang="en-US" err="1"/>
              <a:t>lurvete</a:t>
            </a:r>
            <a:r>
              <a:rPr lang="en-US"/>
              <a:t> </a:t>
            </a:r>
            <a:r>
              <a:rPr lang="en-US" err="1"/>
              <a:t>ut</a:t>
            </a:r>
            <a:r>
              <a:rPr lang="en-US"/>
              <a:t> om de </a:t>
            </a:r>
            <a:r>
              <a:rPr lang="en-US" err="1"/>
              <a:t>har</a:t>
            </a:r>
            <a:r>
              <a:rPr lang="en-US"/>
              <a:t> </a:t>
            </a:r>
            <a:r>
              <a:rPr lang="en-US" err="1"/>
              <a:t>kost</a:t>
            </a:r>
            <a:r>
              <a:rPr lang="en-US"/>
              <a:t> seg </a:t>
            </a:r>
            <a:r>
              <a:rPr lang="en-US" err="1"/>
              <a:t>mye</a:t>
            </a:r>
            <a:r>
              <a:rPr lang="en-US"/>
              <a:t> med </a:t>
            </a:r>
            <a:r>
              <a:rPr lang="en-US" err="1"/>
              <a:t>utelek</a:t>
            </a:r>
            <a:r>
              <a:rPr lang="en-US"/>
              <a:t>, </a:t>
            </a:r>
            <a:r>
              <a:rPr lang="en-US" err="1"/>
              <a:t>maling</a:t>
            </a:r>
            <a:r>
              <a:rPr lang="en-US"/>
              <a:t> </a:t>
            </a:r>
            <a:r>
              <a:rPr lang="en-US" err="1"/>
              <a:t>eller</a:t>
            </a:r>
            <a:r>
              <a:rPr lang="en-US"/>
              <a:t> </a:t>
            </a:r>
            <a:r>
              <a:rPr lang="en-US" err="1"/>
              <a:t>lignende</a:t>
            </a:r>
            <a:r>
              <a:rPr lang="en-US"/>
              <a:t>. Det er </a:t>
            </a:r>
            <a:r>
              <a:rPr lang="en-US" err="1"/>
              <a:t>helt</a:t>
            </a:r>
            <a:r>
              <a:rPr lang="en-US"/>
              <a:t> normal. </a:t>
            </a:r>
          </a:p>
          <a:p>
            <a:pPr lvl="1" indent="-171450">
              <a:buFont typeface="Calibri"/>
              <a:buChar char="-"/>
            </a:pPr>
            <a:r>
              <a:rPr lang="en-US" err="1"/>
              <a:t>Barnehagen</a:t>
            </a:r>
            <a:r>
              <a:rPr lang="en-US"/>
              <a:t> </a:t>
            </a:r>
            <a:r>
              <a:rPr lang="en-US" err="1"/>
              <a:t>vil</a:t>
            </a:r>
            <a:r>
              <a:rPr lang="en-US"/>
              <a:t> </a:t>
            </a:r>
            <a:r>
              <a:rPr lang="en-US" err="1"/>
              <a:t>hjelpe</a:t>
            </a:r>
            <a:r>
              <a:rPr lang="en-US"/>
              <a:t> deg med </a:t>
            </a:r>
            <a:r>
              <a:rPr lang="en-US" dirty="0" err="1"/>
              <a:t>å</a:t>
            </a:r>
            <a:r>
              <a:rPr lang="en-US"/>
              <a:t> </a:t>
            </a:r>
            <a:r>
              <a:rPr lang="en-US" err="1"/>
              <a:t>gi</a:t>
            </a:r>
            <a:r>
              <a:rPr lang="en-US"/>
              <a:t> </a:t>
            </a:r>
            <a:r>
              <a:rPr lang="en-US" err="1"/>
              <a:t>beskjed</a:t>
            </a:r>
            <a:r>
              <a:rPr lang="en-US"/>
              <a:t> om det er </a:t>
            </a:r>
            <a:r>
              <a:rPr lang="en-US" err="1"/>
              <a:t>noe</a:t>
            </a:r>
            <a:r>
              <a:rPr lang="en-US"/>
              <a:t> du </a:t>
            </a:r>
            <a:r>
              <a:rPr lang="en-US" err="1"/>
              <a:t>trenger</a:t>
            </a:r>
            <a:r>
              <a:rPr lang="en-US"/>
              <a:t> av </a:t>
            </a:r>
            <a:r>
              <a:rPr lang="en-US" err="1"/>
              <a:t>utstyr</a:t>
            </a:r>
            <a:r>
              <a:rPr lang="en-US"/>
              <a:t> </a:t>
            </a:r>
            <a:r>
              <a:rPr lang="en-US" err="1"/>
              <a:t>som</a:t>
            </a:r>
            <a:r>
              <a:rPr lang="en-US"/>
              <a:t> </a:t>
            </a:r>
            <a:r>
              <a:rPr lang="en-US" err="1"/>
              <a:t>barnet</a:t>
            </a:r>
            <a:r>
              <a:rPr lang="en-US"/>
              <a:t> </a:t>
            </a:r>
            <a:r>
              <a:rPr lang="en-US" err="1"/>
              <a:t>ditt</a:t>
            </a:r>
            <a:r>
              <a:rPr lang="en-US"/>
              <a:t> </a:t>
            </a:r>
            <a:r>
              <a:rPr lang="en-US" err="1"/>
              <a:t>ikke</a:t>
            </a:r>
            <a:r>
              <a:rPr lang="en-US"/>
              <a:t> </a:t>
            </a:r>
            <a:r>
              <a:rPr lang="en-US" err="1"/>
              <a:t>har</a:t>
            </a:r>
            <a:r>
              <a:rPr lang="en-US"/>
              <a:t> </a:t>
            </a:r>
            <a:r>
              <a:rPr lang="en-US" err="1"/>
              <a:t>liggende</a:t>
            </a:r>
            <a:r>
              <a:rPr lang="en-US"/>
              <a:t>. </a:t>
            </a:r>
          </a:p>
          <a:p>
            <a:pPr lvl="1" indent="-171450">
              <a:buFont typeface="Calibri"/>
              <a:buChar char="-"/>
            </a:pPr>
            <a:r>
              <a:rPr lang="en-US" dirty="0">
                <a:ea typeface="Calibri"/>
                <a:cs typeface="Calibri"/>
              </a:rPr>
              <a:t>Si </a:t>
            </a:r>
            <a:r>
              <a:rPr lang="en-US" dirty="0" err="1">
                <a:ea typeface="Calibri"/>
                <a:cs typeface="Calibri"/>
              </a:rPr>
              <a:t>fra</a:t>
            </a:r>
            <a:r>
              <a:rPr lang="en-US" dirty="0">
                <a:ea typeface="Calibri"/>
                <a:cs typeface="Calibri"/>
              </a:rPr>
              <a:t> </a:t>
            </a:r>
            <a:r>
              <a:rPr lang="en-US" dirty="0" err="1">
                <a:ea typeface="Calibri"/>
                <a:cs typeface="Calibri"/>
              </a:rPr>
              <a:t>når</a:t>
            </a:r>
            <a:r>
              <a:rPr lang="en-US" dirty="0">
                <a:ea typeface="Calibri"/>
                <a:cs typeface="Calibri"/>
              </a:rPr>
              <a:t> </a:t>
            </a:r>
            <a:r>
              <a:rPr lang="en-US" dirty="0" err="1">
                <a:ea typeface="Calibri"/>
                <a:cs typeface="Calibri"/>
              </a:rPr>
              <a:t>barnet</a:t>
            </a:r>
            <a:r>
              <a:rPr lang="en-US" dirty="0">
                <a:ea typeface="Calibri"/>
                <a:cs typeface="Calibri"/>
              </a:rPr>
              <a:t> </a:t>
            </a:r>
            <a:r>
              <a:rPr lang="en-US" dirty="0" err="1">
                <a:ea typeface="Calibri"/>
                <a:cs typeface="Calibri"/>
              </a:rPr>
              <a:t>ikke</a:t>
            </a:r>
            <a:r>
              <a:rPr lang="en-US" dirty="0">
                <a:ea typeface="Calibri"/>
                <a:cs typeface="Calibri"/>
              </a:rPr>
              <a:t> </a:t>
            </a:r>
            <a:r>
              <a:rPr lang="en-US" dirty="0" err="1">
                <a:ea typeface="Calibri"/>
                <a:cs typeface="Calibri"/>
              </a:rPr>
              <a:t>kommer</a:t>
            </a:r>
            <a:r>
              <a:rPr lang="en-US" dirty="0">
                <a:ea typeface="Calibri"/>
                <a:cs typeface="Calibri"/>
              </a:rPr>
              <a:t> I </a:t>
            </a:r>
            <a:r>
              <a:rPr lang="en-US" dirty="0" err="1">
                <a:ea typeface="Calibri"/>
                <a:cs typeface="Calibri"/>
              </a:rPr>
              <a:t>barnehagen</a:t>
            </a:r>
            <a:r>
              <a:rPr lang="en-US" dirty="0">
                <a:ea typeface="Calibri"/>
                <a:cs typeface="Calibri"/>
              </a:rPr>
              <a:t> </a:t>
            </a:r>
          </a:p>
          <a:p>
            <a:pPr lvl="1" indent="-171450">
              <a:buFont typeface="Calibri"/>
              <a:buChar char="-"/>
            </a:pPr>
            <a:r>
              <a:rPr lang="en-US" dirty="0" err="1">
                <a:ea typeface="Calibri"/>
                <a:cs typeface="Calibri"/>
              </a:rPr>
              <a:t>Fellesaktiviteter</a:t>
            </a:r>
            <a:r>
              <a:rPr lang="en-US" dirty="0">
                <a:ea typeface="Calibri"/>
                <a:cs typeface="Calibri"/>
              </a:rPr>
              <a:t> med </a:t>
            </a:r>
            <a:r>
              <a:rPr lang="en-US" dirty="0" err="1">
                <a:ea typeface="Calibri"/>
                <a:cs typeface="Calibri"/>
              </a:rPr>
              <a:t>foreldre</a:t>
            </a:r>
            <a:r>
              <a:rPr lang="en-US" dirty="0">
                <a:ea typeface="Calibri"/>
                <a:cs typeface="Calibri"/>
              </a:rPr>
              <a:t>: </a:t>
            </a:r>
            <a:r>
              <a:rPr lang="en-US" dirty="0" err="1">
                <a:ea typeface="Calibri"/>
                <a:cs typeface="Calibri"/>
              </a:rPr>
              <a:t>Dungnad</a:t>
            </a:r>
            <a:r>
              <a:rPr lang="en-US" dirty="0">
                <a:ea typeface="Calibri"/>
                <a:cs typeface="Calibri"/>
              </a:rPr>
              <a:t>, </a:t>
            </a:r>
            <a:r>
              <a:rPr lang="en-US" dirty="0" err="1">
                <a:ea typeface="Calibri"/>
                <a:cs typeface="Calibri"/>
              </a:rPr>
              <a:t>sosiale</a:t>
            </a:r>
            <a:r>
              <a:rPr lang="en-US" dirty="0">
                <a:ea typeface="Calibri"/>
                <a:cs typeface="Calibri"/>
              </a:rPr>
              <a:t> </a:t>
            </a:r>
            <a:r>
              <a:rPr lang="en-US" dirty="0" err="1">
                <a:ea typeface="Calibri"/>
                <a:cs typeface="Calibri"/>
              </a:rPr>
              <a:t>treff</a:t>
            </a:r>
            <a:r>
              <a:rPr lang="en-US" dirty="0">
                <a:ea typeface="Calibri"/>
                <a:cs typeface="Calibri"/>
              </a:rPr>
              <a:t>/</a:t>
            </a:r>
            <a:r>
              <a:rPr lang="en-US" dirty="0" err="1">
                <a:ea typeface="Calibri"/>
                <a:cs typeface="Calibri"/>
              </a:rPr>
              <a:t>avslutninger</a:t>
            </a:r>
            <a:r>
              <a:rPr lang="en-US" dirty="0">
                <a:ea typeface="Calibri"/>
                <a:cs typeface="Calibri"/>
              </a:rPr>
              <a:t> m m </a:t>
            </a:r>
            <a:r>
              <a:rPr lang="en-US" dirty="0" err="1">
                <a:ea typeface="Calibri"/>
                <a:cs typeface="Calibri"/>
              </a:rPr>
              <a:t>kan</a:t>
            </a:r>
            <a:r>
              <a:rPr lang="en-US" dirty="0">
                <a:ea typeface="Calibri"/>
                <a:cs typeface="Calibri"/>
              </a:rPr>
              <a:t> </a:t>
            </a:r>
            <a:r>
              <a:rPr lang="en-US" dirty="0" err="1">
                <a:ea typeface="Calibri"/>
                <a:cs typeface="Calibri"/>
              </a:rPr>
              <a:t>også</a:t>
            </a:r>
            <a:r>
              <a:rPr lang="en-US" dirty="0">
                <a:ea typeface="Calibri"/>
                <a:cs typeface="Calibri"/>
              </a:rPr>
              <a:t> </a:t>
            </a:r>
            <a:r>
              <a:rPr lang="en-US" dirty="0" err="1">
                <a:ea typeface="Calibri"/>
                <a:cs typeface="Calibri"/>
              </a:rPr>
              <a:t>inntreffe</a:t>
            </a:r>
            <a:r>
              <a:rPr lang="en-US" dirty="0">
                <a:ea typeface="Calibri"/>
                <a:cs typeface="Calibri"/>
              </a:rPr>
              <a:t>. </a:t>
            </a:r>
          </a:p>
          <a:p>
            <a:pPr lvl="1" indent="-171450">
              <a:buFont typeface="Calibri"/>
              <a:buChar char="-"/>
            </a:pPr>
            <a:endParaRPr lang="en-US" dirty="0"/>
          </a:p>
          <a:p>
            <a:pPr marL="285750" lvl="1"/>
            <a:r>
              <a:rPr lang="en-US" err="1">
                <a:ea typeface="Calibri"/>
                <a:cs typeface="Calibri"/>
              </a:rPr>
              <a:t>Når</a:t>
            </a:r>
            <a:r>
              <a:rPr lang="en-US">
                <a:ea typeface="Calibri"/>
                <a:cs typeface="Calibri"/>
              </a:rPr>
              <a:t> </a:t>
            </a:r>
            <a:r>
              <a:rPr lang="en-US" err="1">
                <a:ea typeface="Calibri"/>
                <a:cs typeface="Calibri"/>
              </a:rPr>
              <a:t>kan</a:t>
            </a:r>
            <a:r>
              <a:rPr lang="en-US">
                <a:ea typeface="Calibri"/>
                <a:cs typeface="Calibri"/>
              </a:rPr>
              <a:t> du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r>
              <a:rPr lang="en-US" err="1">
                <a:ea typeface="Calibri"/>
                <a:cs typeface="Calibri"/>
              </a:rPr>
              <a:t>snakke</a:t>
            </a:r>
            <a:r>
              <a:rPr lang="en-US">
                <a:ea typeface="Calibri"/>
                <a:cs typeface="Calibri"/>
              </a:rPr>
              <a:t> med </a:t>
            </a:r>
            <a:r>
              <a:rPr lang="en-US" err="1">
                <a:ea typeface="Calibri"/>
                <a:cs typeface="Calibri"/>
              </a:rPr>
              <a:t>barnehageansatte</a:t>
            </a:r>
            <a:r>
              <a:rPr lang="en-US">
                <a:ea typeface="Calibri"/>
                <a:cs typeface="Calibri"/>
              </a:rPr>
              <a:t>?</a:t>
            </a:r>
          </a:p>
          <a:p>
            <a:pPr lvl="1" indent="-171450">
              <a:buFont typeface="Calibri"/>
              <a:buChar char="-"/>
            </a:pPr>
            <a:r>
              <a:rPr lang="en-US" err="1">
                <a:ea typeface="Calibri"/>
                <a:cs typeface="Calibri"/>
              </a:rPr>
              <a:t>Foreldreinvolvering</a:t>
            </a:r>
            <a:r>
              <a:rPr lang="en-US">
                <a:ea typeface="Calibri"/>
                <a:cs typeface="Calibri"/>
              </a:rPr>
              <a:t>: </a:t>
            </a:r>
            <a:r>
              <a:rPr lang="en-US" err="1">
                <a:ea typeface="Calibri"/>
                <a:cs typeface="Calibri"/>
              </a:rPr>
              <a:t>Hente</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levere</a:t>
            </a:r>
            <a:r>
              <a:rPr lang="en-US">
                <a:ea typeface="Calibri"/>
                <a:cs typeface="Calibri"/>
              </a:rPr>
              <a:t> (</a:t>
            </a:r>
            <a:r>
              <a:rPr lang="en-US" err="1">
                <a:ea typeface="Calibri"/>
                <a:cs typeface="Calibri"/>
              </a:rPr>
              <a:t>ofte</a:t>
            </a:r>
            <a:r>
              <a:rPr lang="en-US">
                <a:ea typeface="Calibri"/>
                <a:cs typeface="Calibri"/>
              </a:rPr>
              <a:t> </a:t>
            </a:r>
            <a:r>
              <a:rPr lang="en-US" err="1">
                <a:ea typeface="Calibri"/>
                <a:cs typeface="Calibri"/>
              </a:rPr>
              <a:t>innenfor</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kjernetidspunkt</a:t>
            </a:r>
            <a:r>
              <a:rPr lang="en-US">
                <a:ea typeface="Calibri"/>
                <a:cs typeface="Calibri"/>
              </a:rPr>
              <a:t>). </a:t>
            </a:r>
            <a:r>
              <a:rPr lang="en-US" err="1">
                <a:ea typeface="Calibri"/>
                <a:cs typeface="Calibri"/>
              </a:rPr>
              <a:t>Snakker</a:t>
            </a:r>
            <a:r>
              <a:rPr lang="en-US">
                <a:ea typeface="Calibri"/>
                <a:cs typeface="Calibri"/>
              </a:rPr>
              <a:t> med de </a:t>
            </a:r>
            <a:r>
              <a:rPr lang="en-US" err="1">
                <a:ea typeface="Calibri"/>
                <a:cs typeface="Calibri"/>
              </a:rPr>
              <a:t>voksne</a:t>
            </a:r>
            <a:r>
              <a:rPr lang="en-US">
                <a:ea typeface="Calibri"/>
                <a:cs typeface="Calibri"/>
              </a:rPr>
              <a:t> I </a:t>
            </a:r>
            <a:r>
              <a:rPr lang="en-US" err="1">
                <a:ea typeface="Calibri"/>
                <a:cs typeface="Calibri"/>
              </a:rPr>
              <a:t>barnehage</a:t>
            </a:r>
            <a:r>
              <a:rPr lang="en-US">
                <a:ea typeface="Calibri"/>
                <a:cs typeface="Calibri"/>
              </a:rPr>
              <a:t> </a:t>
            </a:r>
            <a:r>
              <a:rPr lang="en-US" err="1">
                <a:ea typeface="Calibri"/>
                <a:cs typeface="Calibri"/>
              </a:rPr>
              <a:t>ved</a:t>
            </a:r>
            <a:r>
              <a:rPr lang="en-US">
                <a:ea typeface="Calibri"/>
                <a:cs typeface="Calibri"/>
              </a:rPr>
              <a:t> henting ("</a:t>
            </a:r>
            <a:r>
              <a:rPr lang="en-US" err="1">
                <a:ea typeface="Calibri"/>
                <a:cs typeface="Calibri"/>
              </a:rPr>
              <a:t>hvordan</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dagen</a:t>
            </a:r>
            <a:r>
              <a:rPr lang="en-US">
                <a:ea typeface="Calibri"/>
                <a:cs typeface="Calibri"/>
              </a:rPr>
              <a:t> </a:t>
            </a:r>
            <a:r>
              <a:rPr lang="en-US" err="1">
                <a:ea typeface="Calibri"/>
                <a:cs typeface="Calibri"/>
              </a:rPr>
              <a:t>vært</a:t>
            </a:r>
            <a:r>
              <a:rPr lang="en-US">
                <a:ea typeface="Calibri"/>
                <a:cs typeface="Calibri"/>
              </a:rPr>
              <a:t>"?). </a:t>
            </a:r>
            <a:r>
              <a:rPr lang="en-US" dirty="0">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r>
              <a:rPr lang="en-US" err="1">
                <a:ea typeface="Calibri"/>
                <a:cs typeface="Calibri"/>
              </a:rPr>
              <a:t>kan</a:t>
            </a:r>
            <a:r>
              <a:rPr lang="en-US">
                <a:ea typeface="Calibri"/>
                <a:cs typeface="Calibri"/>
              </a:rPr>
              <a:t> du </a:t>
            </a:r>
            <a:r>
              <a:rPr lang="en-US" err="1">
                <a:ea typeface="Calibri"/>
                <a:cs typeface="Calibri"/>
              </a:rPr>
              <a:t>også</a:t>
            </a:r>
            <a:r>
              <a:rPr lang="en-US">
                <a:ea typeface="Calibri"/>
                <a:cs typeface="Calibri"/>
              </a:rPr>
              <a:t> </a:t>
            </a:r>
            <a:r>
              <a:rPr lang="en-US" err="1">
                <a:ea typeface="Calibri"/>
                <a:cs typeface="Calibri"/>
              </a:rPr>
              <a:t>stille</a:t>
            </a:r>
            <a:r>
              <a:rPr lang="en-US">
                <a:ea typeface="Calibri"/>
                <a:cs typeface="Calibri"/>
              </a:rPr>
              <a:t> </a:t>
            </a:r>
            <a:r>
              <a:rPr lang="en-US" err="1">
                <a:ea typeface="Calibri"/>
                <a:cs typeface="Calibri"/>
              </a:rPr>
              <a:t>spørsmål</a:t>
            </a:r>
            <a:r>
              <a:rPr lang="en-US">
                <a:ea typeface="Calibri"/>
                <a:cs typeface="Calibri"/>
              </a:rPr>
              <a:t> her </a:t>
            </a:r>
            <a:r>
              <a:rPr lang="en-US" err="1">
                <a:ea typeface="Calibri"/>
                <a:cs typeface="Calibri"/>
              </a:rPr>
              <a:t>eller</a:t>
            </a:r>
            <a:r>
              <a:rPr lang="en-US">
                <a:ea typeface="Calibri"/>
                <a:cs typeface="Calibri"/>
              </a:rPr>
              <a:t> </a:t>
            </a:r>
            <a:r>
              <a:rPr lang="en-US" err="1">
                <a:ea typeface="Calibri"/>
                <a:cs typeface="Calibri"/>
              </a:rPr>
              <a:t>si</a:t>
            </a:r>
            <a:r>
              <a:rPr lang="en-US">
                <a:ea typeface="Calibri"/>
                <a:cs typeface="Calibri"/>
              </a:rPr>
              <a:t> om det er </a:t>
            </a:r>
            <a:r>
              <a:rPr lang="en-US" err="1">
                <a:ea typeface="Calibri"/>
                <a:cs typeface="Calibri"/>
              </a:rPr>
              <a:t>noe</a:t>
            </a:r>
            <a:r>
              <a:rPr lang="en-US">
                <a:ea typeface="Calibri"/>
                <a:cs typeface="Calibri"/>
              </a:rPr>
              <a:t> du </a:t>
            </a:r>
            <a:r>
              <a:rPr lang="en-US" err="1">
                <a:ea typeface="Calibri"/>
                <a:cs typeface="Calibri"/>
              </a:rPr>
              <a:t>har</a:t>
            </a:r>
            <a:r>
              <a:rPr lang="en-US">
                <a:ea typeface="Calibri"/>
                <a:cs typeface="Calibri"/>
              </a:rPr>
              <a:t> </a:t>
            </a:r>
            <a:r>
              <a:rPr lang="en-US" err="1">
                <a:ea typeface="Calibri"/>
                <a:cs typeface="Calibri"/>
              </a:rPr>
              <a:t>merket</a:t>
            </a:r>
            <a:r>
              <a:rPr lang="en-US">
                <a:ea typeface="Calibri"/>
                <a:cs typeface="Calibri"/>
              </a:rPr>
              <a:t> er </a:t>
            </a:r>
            <a:r>
              <a:rPr lang="en-US" err="1">
                <a:ea typeface="Calibri"/>
                <a:cs typeface="Calibri"/>
              </a:rPr>
              <a:t>viktig</a:t>
            </a:r>
            <a:r>
              <a:rPr lang="en-US">
                <a:ea typeface="Calibri"/>
                <a:cs typeface="Calibri"/>
              </a:rPr>
              <a:t> for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a:t>
            </a:r>
            <a:r>
              <a:rPr lang="en-US" err="1">
                <a:ea typeface="Calibri"/>
                <a:cs typeface="Calibri"/>
              </a:rPr>
              <a:t>beskjeder</a:t>
            </a:r>
            <a:r>
              <a:rPr lang="en-US">
                <a:ea typeface="Calibri"/>
                <a:cs typeface="Calibri"/>
              </a:rPr>
              <a:t> </a:t>
            </a:r>
            <a:r>
              <a:rPr lang="en-US" err="1">
                <a:ea typeface="Calibri"/>
                <a:cs typeface="Calibri"/>
              </a:rPr>
              <a:t>m.m.</a:t>
            </a:r>
            <a:r>
              <a:rPr lang="en-US">
                <a:ea typeface="Calibri"/>
                <a:cs typeface="Calibri"/>
              </a:rPr>
              <a:t> </a:t>
            </a:r>
            <a:endParaRPr lang="en-US"/>
          </a:p>
          <a:p>
            <a:pPr lvl="1" indent="-171450">
              <a:buFont typeface="Calibri"/>
              <a:buChar char="-"/>
            </a:pPr>
            <a:endParaRPr lang="en-US">
              <a:ea typeface="Calibri"/>
              <a:cs typeface="Calibri"/>
            </a:endParaRPr>
          </a:p>
          <a:p>
            <a:pPr marL="285750" lvl="1"/>
            <a:r>
              <a:rPr lang="en-US" err="1">
                <a:ea typeface="Calibri"/>
                <a:cs typeface="Calibri"/>
              </a:rPr>
              <a:t>Når</a:t>
            </a:r>
            <a:r>
              <a:rPr lang="en-US">
                <a:ea typeface="Calibri"/>
                <a:cs typeface="Calibri"/>
              </a:rPr>
              <a:t> </a:t>
            </a:r>
            <a:r>
              <a:rPr lang="en-US" err="1">
                <a:ea typeface="Calibri"/>
                <a:cs typeface="Calibri"/>
              </a:rPr>
              <a:t>barnehageansatte</a:t>
            </a:r>
            <a:r>
              <a:rPr lang="en-US">
                <a:ea typeface="Calibri"/>
                <a:cs typeface="Calibri"/>
              </a:rPr>
              <a:t> </a:t>
            </a:r>
            <a:r>
              <a:rPr lang="en-US" err="1">
                <a:ea typeface="Calibri"/>
                <a:cs typeface="Calibri"/>
              </a:rPr>
              <a:t>ønsker</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snakke</a:t>
            </a:r>
            <a:r>
              <a:rPr lang="en-US">
                <a:ea typeface="Calibri"/>
                <a:cs typeface="Calibri"/>
              </a:rPr>
              <a:t> med deg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a:t>
            </a:r>
          </a:p>
          <a:p>
            <a:pPr lvl="1" indent="-171450">
              <a:buFont typeface="Calibri"/>
              <a:buChar char="-"/>
            </a:pPr>
            <a:r>
              <a:rPr lang="en-US">
                <a:ea typeface="Calibri"/>
                <a:cs typeface="Calibri"/>
              </a:rPr>
              <a:t>Dersom de </a:t>
            </a:r>
            <a:r>
              <a:rPr lang="en-US" err="1">
                <a:ea typeface="Calibri"/>
                <a:cs typeface="Calibri"/>
              </a:rPr>
              <a:t>har</a:t>
            </a:r>
            <a:r>
              <a:rPr lang="en-US">
                <a:ea typeface="Calibri"/>
                <a:cs typeface="Calibri"/>
              </a:rPr>
              <a:t> </a:t>
            </a:r>
            <a:r>
              <a:rPr lang="en-US" err="1">
                <a:ea typeface="Calibri"/>
                <a:cs typeface="Calibri"/>
              </a:rPr>
              <a:t>spørsmål</a:t>
            </a:r>
            <a:r>
              <a:rPr lang="en-US">
                <a:ea typeface="Calibri"/>
                <a:cs typeface="Calibri"/>
              </a:rPr>
              <a:t> </a:t>
            </a:r>
            <a:r>
              <a:rPr lang="en-US" err="1">
                <a:ea typeface="Calibri"/>
                <a:cs typeface="Calibri"/>
              </a:rPr>
              <a:t>til</a:t>
            </a:r>
            <a:r>
              <a:rPr lang="en-US">
                <a:ea typeface="Calibri"/>
                <a:cs typeface="Calibri"/>
              </a:rPr>
              <a:t> deg </a:t>
            </a:r>
            <a:r>
              <a:rPr lang="en-US" dirty="0" err="1">
                <a:ea typeface="Calibri"/>
                <a:cs typeface="Calibri"/>
              </a:rPr>
              <a:t>og</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Om de </a:t>
            </a:r>
            <a:r>
              <a:rPr lang="en-US" err="1">
                <a:ea typeface="Calibri"/>
                <a:cs typeface="Calibri"/>
              </a:rPr>
              <a:t>blir</a:t>
            </a:r>
            <a:r>
              <a:rPr lang="en-US">
                <a:ea typeface="Calibri"/>
                <a:cs typeface="Calibri"/>
              </a:rPr>
              <a:t> </a:t>
            </a:r>
            <a:r>
              <a:rPr lang="en-US" err="1">
                <a:ea typeface="Calibri"/>
                <a:cs typeface="Calibri"/>
              </a:rPr>
              <a:t>urolig</a:t>
            </a:r>
            <a:r>
              <a:rPr lang="en-US">
                <a:ea typeface="Calibri"/>
                <a:cs typeface="Calibri"/>
              </a:rPr>
              <a:t> for om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har</a:t>
            </a:r>
            <a:r>
              <a:rPr lang="en-US">
                <a:ea typeface="Calibri"/>
                <a:cs typeface="Calibri"/>
              </a:rPr>
              <a:t> det bra. </a:t>
            </a:r>
            <a:r>
              <a:rPr lang="en-US" err="1">
                <a:ea typeface="Calibri"/>
                <a:cs typeface="Calibri"/>
              </a:rPr>
              <a:t>Ofte</a:t>
            </a:r>
            <a:r>
              <a:rPr lang="en-US">
                <a:ea typeface="Calibri"/>
                <a:cs typeface="Calibri"/>
              </a:rPr>
              <a:t> er </a:t>
            </a:r>
            <a:r>
              <a:rPr lang="en-US" err="1">
                <a:ea typeface="Calibri"/>
                <a:cs typeface="Calibri"/>
              </a:rPr>
              <a:t>behovet</a:t>
            </a:r>
            <a:r>
              <a:rPr lang="en-US">
                <a:ea typeface="Calibri"/>
                <a:cs typeface="Calibri"/>
              </a:rPr>
              <a:t> </a:t>
            </a:r>
            <a:r>
              <a:rPr lang="en-US" err="1">
                <a:ea typeface="Calibri"/>
                <a:cs typeface="Calibri"/>
              </a:rPr>
              <a:t>først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fremst</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snakke</a:t>
            </a:r>
            <a:r>
              <a:rPr lang="en-US">
                <a:ea typeface="Calibri"/>
                <a:cs typeface="Calibri"/>
              </a:rPr>
              <a:t> med deg om </a:t>
            </a:r>
            <a:r>
              <a:rPr lang="en-US" err="1">
                <a:ea typeface="Calibri"/>
                <a:cs typeface="Calibri"/>
              </a:rPr>
              <a:t>dette</a:t>
            </a:r>
            <a:r>
              <a:rPr lang="en-US">
                <a:ea typeface="Calibri"/>
                <a:cs typeface="Calibri"/>
              </a:rPr>
              <a:t> for </a:t>
            </a:r>
            <a:r>
              <a:rPr lang="en-US" dirty="0" err="1">
                <a:ea typeface="Calibri"/>
                <a:cs typeface="Calibri"/>
              </a:rPr>
              <a:t>å</a:t>
            </a:r>
            <a:r>
              <a:rPr lang="en-US">
                <a:ea typeface="Calibri"/>
                <a:cs typeface="Calibri"/>
              </a:rPr>
              <a:t> </a:t>
            </a:r>
            <a:r>
              <a:rPr lang="en-US" err="1">
                <a:ea typeface="Calibri"/>
                <a:cs typeface="Calibri"/>
              </a:rPr>
              <a:t>blir</a:t>
            </a:r>
            <a:r>
              <a:rPr lang="en-US">
                <a:ea typeface="Calibri"/>
                <a:cs typeface="Calibri"/>
              </a:rPr>
              <a:t> </a:t>
            </a:r>
            <a:r>
              <a:rPr lang="en-US" err="1">
                <a:ea typeface="Calibri"/>
                <a:cs typeface="Calibri"/>
              </a:rPr>
              <a:t>bedre</a:t>
            </a:r>
            <a:r>
              <a:rPr lang="en-US">
                <a:ea typeface="Calibri"/>
                <a:cs typeface="Calibri"/>
              </a:rPr>
              <a:t> </a:t>
            </a:r>
            <a:r>
              <a:rPr lang="en-US" err="1">
                <a:ea typeface="Calibri"/>
                <a:cs typeface="Calibri"/>
              </a:rPr>
              <a:t>kjent</a:t>
            </a:r>
            <a:r>
              <a:rPr lang="en-US">
                <a:ea typeface="Calibri"/>
                <a:cs typeface="Calibri"/>
              </a:rPr>
              <a:t> med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dirty="0" err="1">
                <a:ea typeface="Calibri"/>
                <a:cs typeface="Calibri"/>
              </a:rPr>
              <a:t>og</a:t>
            </a:r>
            <a:r>
              <a:rPr lang="en-US">
                <a:ea typeface="Calibri"/>
                <a:cs typeface="Calibri"/>
              </a:rPr>
              <a:t> deg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p>
          <a:p>
            <a:pPr lvl="1" indent="-171450">
              <a:buFont typeface="Calibri"/>
              <a:buChar char="-"/>
            </a:pPr>
            <a:r>
              <a:rPr lang="en-US" err="1">
                <a:ea typeface="Calibri"/>
                <a:cs typeface="Calibri"/>
              </a:rPr>
              <a:t>Noen</a:t>
            </a:r>
            <a:r>
              <a:rPr lang="en-US">
                <a:ea typeface="Calibri"/>
                <a:cs typeface="Calibri"/>
              </a:rPr>
              <a:t> ganger lurer </a:t>
            </a:r>
            <a:r>
              <a:rPr lang="en-US" err="1">
                <a:ea typeface="Calibri"/>
                <a:cs typeface="Calibri"/>
              </a:rPr>
              <a:t>barnehageansatte</a:t>
            </a:r>
            <a:r>
              <a:rPr lang="en-US">
                <a:ea typeface="Calibri"/>
                <a:cs typeface="Calibri"/>
              </a:rPr>
              <a:t> </a:t>
            </a:r>
            <a:r>
              <a:rPr lang="en-US" err="1">
                <a:ea typeface="Calibri"/>
                <a:cs typeface="Calibri"/>
              </a:rPr>
              <a:t>på</a:t>
            </a:r>
            <a:r>
              <a:rPr lang="en-US">
                <a:ea typeface="Calibri"/>
                <a:cs typeface="Calibri"/>
              </a:rPr>
              <a:t> om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behov</a:t>
            </a:r>
            <a:r>
              <a:rPr lang="en-US">
                <a:ea typeface="Calibri"/>
                <a:cs typeface="Calibri"/>
              </a:rPr>
              <a:t> for </a:t>
            </a:r>
            <a:r>
              <a:rPr lang="en-US" err="1">
                <a:ea typeface="Calibri"/>
                <a:cs typeface="Calibri"/>
              </a:rPr>
              <a:t>hjelp</a:t>
            </a:r>
            <a:r>
              <a:rPr lang="en-US">
                <a:ea typeface="Calibri"/>
                <a:cs typeface="Calibri"/>
              </a:rPr>
              <a:t> </a:t>
            </a:r>
            <a:r>
              <a:rPr lang="en-US" err="1">
                <a:ea typeface="Calibri"/>
                <a:cs typeface="Calibri"/>
              </a:rPr>
              <a:t>fra</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tjenester</a:t>
            </a:r>
            <a:r>
              <a:rPr lang="en-US">
                <a:ea typeface="Calibri"/>
                <a:cs typeface="Calibri"/>
              </a:rPr>
              <a:t> I </a:t>
            </a:r>
            <a:r>
              <a:rPr lang="en-US" err="1">
                <a:ea typeface="Calibri"/>
                <a:cs typeface="Calibri"/>
              </a:rPr>
              <a:t>kommunnen</a:t>
            </a:r>
            <a:r>
              <a:rPr lang="en-US">
                <a:ea typeface="Calibri"/>
                <a:cs typeface="Calibri"/>
              </a:rPr>
              <a:t>. </a:t>
            </a:r>
          </a:p>
          <a:p>
            <a:pPr lvl="1" indent="-171450">
              <a:buFont typeface="Calibri"/>
              <a:buChar char="-"/>
            </a:pPr>
            <a:endParaRPr lang="en-US">
              <a:ea typeface="Calibri"/>
              <a:cs typeface="Calibri"/>
            </a:endParaRPr>
          </a:p>
          <a:p>
            <a:pPr lvl="1" indent="-171450">
              <a:buFont typeface="Calibri"/>
              <a:buChar char="-"/>
            </a:pPr>
            <a:r>
              <a:rPr lang="en-US" err="1">
                <a:ea typeface="Calibri"/>
                <a:cs typeface="Calibri"/>
              </a:rPr>
              <a:t>Barnehagen</a:t>
            </a:r>
            <a:r>
              <a:rPr lang="en-US">
                <a:ea typeface="Calibri"/>
                <a:cs typeface="Calibri"/>
              </a:rPr>
              <a:t> </a:t>
            </a:r>
            <a:r>
              <a:rPr lang="en-US" err="1">
                <a:ea typeface="Calibri"/>
                <a:cs typeface="Calibri"/>
              </a:rPr>
              <a:t>følger</a:t>
            </a:r>
            <a:r>
              <a:rPr lang="en-US">
                <a:ea typeface="Calibri"/>
                <a:cs typeface="Calibri"/>
              </a:rPr>
              <a:t> med </a:t>
            </a:r>
            <a:r>
              <a:rPr lang="en-US" err="1">
                <a:ea typeface="Calibri"/>
                <a:cs typeface="Calibri"/>
              </a:rPr>
              <a:t>på</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vil</a:t>
            </a:r>
            <a:r>
              <a:rPr lang="en-US">
                <a:ea typeface="Calibri"/>
                <a:cs typeface="Calibri"/>
              </a:rPr>
              <a:t> </a:t>
            </a:r>
            <a:r>
              <a:rPr lang="en-US" dirty="0">
                <a:ea typeface="Calibri"/>
                <a:cs typeface="Calibri"/>
              </a:rPr>
              <a:t>be om </a:t>
            </a:r>
            <a:r>
              <a:rPr lang="en-US" dirty="0" err="1">
                <a:ea typeface="Calibri"/>
                <a:cs typeface="Calibri"/>
              </a:rPr>
              <a:t>samtykke</a:t>
            </a:r>
            <a:r>
              <a:rPr lang="en-US" dirty="0">
                <a:ea typeface="Calibri"/>
                <a:cs typeface="Calibri"/>
              </a:rPr>
              <a:t> av </a:t>
            </a:r>
            <a:r>
              <a:rPr lang="en-US" dirty="0" err="1">
                <a:ea typeface="Calibri"/>
                <a:cs typeface="Calibri"/>
              </a:rPr>
              <a:t>foreldrene</a:t>
            </a:r>
            <a:r>
              <a:rPr lang="en-US" dirty="0">
                <a:ea typeface="Calibri"/>
                <a:cs typeface="Calibri"/>
              </a:rPr>
              <a:t> for </a:t>
            </a:r>
            <a:r>
              <a:rPr lang="en-US" dirty="0" err="1">
                <a:ea typeface="Calibri"/>
                <a:cs typeface="Calibri"/>
              </a:rPr>
              <a:t>å</a:t>
            </a:r>
            <a:r>
              <a:rPr lang="en-US" dirty="0">
                <a:ea typeface="Calibri"/>
                <a:cs typeface="Calibri"/>
              </a:rPr>
              <a:t> </a:t>
            </a:r>
            <a:r>
              <a:rPr lang="en-US" err="1">
                <a:ea typeface="Calibri"/>
                <a:cs typeface="Calibri"/>
              </a:rPr>
              <a:t>kontakte</a:t>
            </a:r>
            <a:r>
              <a:rPr lang="en-US">
                <a:ea typeface="Calibri"/>
                <a:cs typeface="Calibri"/>
              </a:rPr>
              <a:t> PPT om de </a:t>
            </a:r>
            <a:r>
              <a:rPr lang="en-US" err="1">
                <a:ea typeface="Calibri"/>
                <a:cs typeface="Calibri"/>
              </a:rPr>
              <a:t>mener</a:t>
            </a:r>
            <a:r>
              <a:rPr lang="en-US">
                <a:ea typeface="Calibri"/>
                <a:cs typeface="Calibri"/>
              </a:rPr>
              <a:t> at </a:t>
            </a:r>
            <a:r>
              <a:rPr lang="en-US" err="1">
                <a:ea typeface="Calibri"/>
                <a:cs typeface="Calibri"/>
              </a:rPr>
              <a:t>barnet</a:t>
            </a:r>
            <a:r>
              <a:rPr lang="en-US">
                <a:ea typeface="Calibri"/>
                <a:cs typeface="Calibri"/>
              </a:rPr>
              <a:t> </a:t>
            </a:r>
            <a:r>
              <a:rPr lang="en-US" err="1">
                <a:ea typeface="Calibri"/>
                <a:cs typeface="Calibri"/>
              </a:rPr>
              <a:t>trenger</a:t>
            </a:r>
            <a:r>
              <a:rPr lang="en-US">
                <a:ea typeface="Calibri"/>
                <a:cs typeface="Calibri"/>
              </a:rPr>
              <a:t> </a:t>
            </a:r>
            <a:r>
              <a:rPr lang="en-US" err="1">
                <a:ea typeface="Calibri"/>
                <a:cs typeface="Calibri"/>
              </a:rPr>
              <a:t>ekstra</a:t>
            </a:r>
            <a:r>
              <a:rPr lang="en-US">
                <a:ea typeface="Calibri"/>
                <a:cs typeface="Calibri"/>
              </a:rPr>
              <a:t> </a:t>
            </a:r>
            <a:r>
              <a:rPr lang="en-US" err="1">
                <a:ea typeface="Calibri"/>
                <a:cs typeface="Calibri"/>
              </a:rPr>
              <a:t>støtte</a:t>
            </a:r>
            <a:r>
              <a:rPr lang="en-US">
                <a:ea typeface="Calibri"/>
                <a:cs typeface="Calibri"/>
              </a:rPr>
              <a:t>. Dette er </a:t>
            </a:r>
            <a:r>
              <a:rPr lang="en-US" err="1">
                <a:ea typeface="Calibri"/>
                <a:cs typeface="Calibri"/>
              </a:rPr>
              <a:t>en</a:t>
            </a:r>
            <a:r>
              <a:rPr lang="en-US">
                <a:ea typeface="Calibri"/>
                <a:cs typeface="Calibri"/>
              </a:rPr>
              <a:t> </a:t>
            </a:r>
            <a:r>
              <a:rPr lang="en-US" err="1">
                <a:ea typeface="Calibri"/>
                <a:cs typeface="Calibri"/>
              </a:rPr>
              <a:t>tjeneste</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skal</a:t>
            </a:r>
            <a:r>
              <a:rPr lang="en-US">
                <a:ea typeface="Calibri"/>
                <a:cs typeface="Calibri"/>
              </a:rPr>
              <a:t> </a:t>
            </a:r>
            <a:r>
              <a:rPr lang="en-US" err="1">
                <a:ea typeface="Calibri"/>
                <a:cs typeface="Calibri"/>
              </a:rPr>
              <a:t>følge</a:t>
            </a:r>
            <a:r>
              <a:rPr lang="en-US">
                <a:ea typeface="Calibri"/>
                <a:cs typeface="Calibri"/>
              </a:rPr>
              <a:t> med om </a:t>
            </a:r>
            <a:r>
              <a:rPr lang="en-US" err="1">
                <a:ea typeface="Calibri"/>
                <a:cs typeface="Calibri"/>
              </a:rPr>
              <a:t>barnet</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noen</a:t>
            </a:r>
            <a:r>
              <a:rPr lang="en-US">
                <a:ea typeface="Calibri"/>
                <a:cs typeface="Calibri"/>
              </a:rPr>
              <a:t> </a:t>
            </a:r>
            <a:r>
              <a:rPr lang="en-US" err="1">
                <a:ea typeface="Calibri"/>
                <a:cs typeface="Calibri"/>
              </a:rPr>
              <a:t>spesielle</a:t>
            </a:r>
            <a:r>
              <a:rPr lang="en-US">
                <a:ea typeface="Calibri"/>
                <a:cs typeface="Calibri"/>
              </a:rPr>
              <a:t> </a:t>
            </a:r>
            <a:r>
              <a:rPr lang="en-US" err="1">
                <a:ea typeface="Calibri"/>
                <a:cs typeface="Calibri"/>
              </a:rPr>
              <a:t>behov</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foreslå</a:t>
            </a:r>
            <a:r>
              <a:rPr lang="en-US">
                <a:ea typeface="Calibri"/>
                <a:cs typeface="Calibri"/>
              </a:rPr>
              <a:t> </a:t>
            </a:r>
            <a:r>
              <a:rPr lang="en-US" err="1">
                <a:ea typeface="Calibri"/>
                <a:cs typeface="Calibri"/>
              </a:rPr>
              <a:t>tiltak</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kan</a:t>
            </a:r>
            <a:r>
              <a:rPr lang="en-US">
                <a:ea typeface="Calibri"/>
                <a:cs typeface="Calibri"/>
              </a:rPr>
              <a:t> </a:t>
            </a:r>
            <a:r>
              <a:rPr lang="en-US" err="1">
                <a:ea typeface="Calibri"/>
                <a:cs typeface="Calibri"/>
              </a:rPr>
              <a:t>hjelpe</a:t>
            </a:r>
            <a:r>
              <a:rPr lang="en-US">
                <a:ea typeface="Calibri"/>
                <a:cs typeface="Calibri"/>
              </a:rPr>
              <a:t> </a:t>
            </a:r>
            <a:r>
              <a:rPr lang="en-US" err="1">
                <a:ea typeface="Calibri"/>
                <a:cs typeface="Calibri"/>
              </a:rPr>
              <a:t>barnet</a:t>
            </a:r>
            <a:r>
              <a:rPr lang="en-US">
                <a:ea typeface="Calibri"/>
                <a:cs typeface="Calibri"/>
              </a:rPr>
              <a:t>. </a:t>
            </a:r>
          </a:p>
          <a:p>
            <a:pPr lvl="1" indent="-171450">
              <a:buFont typeface="Calibri"/>
              <a:buChar char="-"/>
            </a:pPr>
            <a:endParaRPr lang="en-US">
              <a:ea typeface="Calibri"/>
              <a:cs typeface="Calibri"/>
            </a:endParaRPr>
          </a:p>
          <a:p>
            <a:pPr lvl="1" indent="-171450">
              <a:buFont typeface="Calibri"/>
              <a:buChar char="-"/>
            </a:pPr>
            <a:r>
              <a:rPr lang="en-US" err="1">
                <a:ea typeface="Calibri"/>
                <a:cs typeface="Calibri"/>
              </a:rPr>
              <a:t>Barnehager</a:t>
            </a:r>
            <a:r>
              <a:rPr lang="en-US">
                <a:ea typeface="Calibri"/>
                <a:cs typeface="Calibri"/>
              </a:rPr>
              <a:t> er </a:t>
            </a:r>
            <a:r>
              <a:rPr lang="en-US" err="1">
                <a:ea typeface="Calibri"/>
                <a:cs typeface="Calibri"/>
              </a:rPr>
              <a:t>støttet</a:t>
            </a:r>
            <a:r>
              <a:rPr lang="en-US">
                <a:ea typeface="Calibri"/>
                <a:cs typeface="Calibri"/>
              </a:rPr>
              <a:t> av det </a:t>
            </a:r>
            <a:r>
              <a:rPr lang="en-US" err="1">
                <a:ea typeface="Calibri"/>
                <a:cs typeface="Calibri"/>
              </a:rPr>
              <a:t>offentlige</a:t>
            </a:r>
            <a:r>
              <a:rPr lang="en-US">
                <a:ea typeface="Calibri"/>
                <a:cs typeface="Calibri"/>
              </a:rPr>
              <a:t>, men det </a:t>
            </a:r>
            <a:r>
              <a:rPr lang="en-US" err="1">
                <a:ea typeface="Calibri"/>
                <a:cs typeface="Calibri"/>
              </a:rPr>
              <a:t>koster</a:t>
            </a:r>
            <a:r>
              <a:rPr lang="en-US">
                <a:ea typeface="Calibri"/>
                <a:cs typeface="Calibri"/>
              </a:rPr>
              <a:t> </a:t>
            </a:r>
            <a:r>
              <a:rPr lang="en-US" err="1">
                <a:ea typeface="Calibri"/>
                <a:cs typeface="Calibri"/>
              </a:rPr>
              <a:t>penger</a:t>
            </a:r>
            <a:r>
              <a:rPr lang="en-US">
                <a:ea typeface="Calibri"/>
                <a:cs typeface="Calibri"/>
              </a:rPr>
              <a:t> </a:t>
            </a:r>
            <a:r>
              <a:rPr lang="en-US" dirty="0" err="1">
                <a:ea typeface="Calibri"/>
                <a:cs typeface="Calibri"/>
              </a:rPr>
              <a:t>å</a:t>
            </a:r>
            <a:r>
              <a:rPr lang="en-US">
                <a:ea typeface="Calibri"/>
                <a:cs typeface="Calibri"/>
              </a:rPr>
              <a:t> ha </a:t>
            </a:r>
            <a:r>
              <a:rPr lang="en-US" err="1">
                <a:ea typeface="Calibri"/>
                <a:cs typeface="Calibri"/>
              </a:rPr>
              <a:t>barnet</a:t>
            </a:r>
            <a:r>
              <a:rPr lang="en-US">
                <a:ea typeface="Calibri"/>
                <a:cs typeface="Calibri"/>
              </a:rPr>
              <a:t> I </a:t>
            </a:r>
            <a:r>
              <a:rPr lang="en-US" err="1">
                <a:ea typeface="Calibri"/>
                <a:cs typeface="Calibri"/>
              </a:rPr>
              <a:t>barnehage</a:t>
            </a:r>
            <a:r>
              <a:rPr lang="en-US">
                <a:ea typeface="Calibri"/>
                <a:cs typeface="Calibri"/>
              </a:rPr>
              <a:t>. Det </a:t>
            </a:r>
            <a:r>
              <a:rPr lang="en-US" err="1">
                <a:ea typeface="Calibri"/>
                <a:cs typeface="Calibri"/>
              </a:rPr>
              <a:t>finnes</a:t>
            </a:r>
            <a:r>
              <a:rPr lang="en-US">
                <a:ea typeface="Calibri"/>
                <a:cs typeface="Calibri"/>
              </a:rPr>
              <a:t> </a:t>
            </a:r>
            <a:r>
              <a:rPr lang="en-US" err="1">
                <a:ea typeface="Calibri"/>
                <a:cs typeface="Calibri"/>
              </a:rPr>
              <a:t>støtteordninger</a:t>
            </a:r>
            <a:r>
              <a:rPr lang="en-US">
                <a:ea typeface="Calibri"/>
                <a:cs typeface="Calibri"/>
              </a:rPr>
              <a:t> om man </a:t>
            </a:r>
            <a:r>
              <a:rPr lang="en-US" err="1">
                <a:ea typeface="Calibri"/>
                <a:cs typeface="Calibri"/>
              </a:rPr>
              <a:t>ikke</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mulighet</a:t>
            </a:r>
            <a:r>
              <a:rPr lang="en-US">
                <a:ea typeface="Calibri"/>
                <a:cs typeface="Calibri"/>
              </a:rPr>
              <a:t> </a:t>
            </a:r>
            <a:r>
              <a:rPr lang="en-US" err="1">
                <a:ea typeface="Calibri"/>
                <a:cs typeface="Calibri"/>
              </a:rPr>
              <a:t>til</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betale</a:t>
            </a:r>
            <a:r>
              <a:rPr lang="en-US">
                <a:ea typeface="Calibri"/>
                <a:cs typeface="Calibri"/>
              </a:rPr>
              <a:t> </a:t>
            </a:r>
            <a:r>
              <a:rPr lang="en-US" err="1">
                <a:ea typeface="Calibri"/>
                <a:cs typeface="Calibri"/>
              </a:rPr>
              <a:t>dette</a:t>
            </a:r>
            <a:r>
              <a:rPr lang="en-US">
                <a:ea typeface="Calibri"/>
                <a:cs typeface="Calibri"/>
              </a:rPr>
              <a:t>. Her </a:t>
            </a:r>
            <a:r>
              <a:rPr lang="en-US" err="1">
                <a:ea typeface="Calibri"/>
                <a:cs typeface="Calibri"/>
              </a:rPr>
              <a:t>kan</a:t>
            </a:r>
            <a:r>
              <a:rPr lang="en-US">
                <a:ea typeface="Calibri"/>
                <a:cs typeface="Calibri"/>
              </a:rPr>
              <a:t> du </a:t>
            </a:r>
            <a:r>
              <a:rPr lang="en-US" err="1">
                <a:ea typeface="Calibri"/>
                <a:cs typeface="Calibri"/>
              </a:rPr>
              <a:t>eventuelt</a:t>
            </a:r>
            <a:r>
              <a:rPr lang="en-US">
                <a:ea typeface="Calibri"/>
                <a:cs typeface="Calibri"/>
              </a:rPr>
              <a:t> </a:t>
            </a:r>
            <a:r>
              <a:rPr lang="en-US" err="1">
                <a:ea typeface="Calibri"/>
                <a:cs typeface="Calibri"/>
              </a:rPr>
              <a:t>si</a:t>
            </a:r>
            <a:r>
              <a:rPr lang="en-US">
                <a:ea typeface="Calibri"/>
                <a:cs typeface="Calibri"/>
              </a:rPr>
              <a:t> </a:t>
            </a:r>
            <a:r>
              <a:rPr lang="en-US" err="1">
                <a:ea typeface="Calibri"/>
                <a:cs typeface="Calibri"/>
              </a:rPr>
              <a:t>noe</a:t>
            </a:r>
            <a:r>
              <a:rPr lang="en-US">
                <a:ea typeface="Calibri"/>
                <a:cs typeface="Calibri"/>
              </a:rPr>
              <a:t> om </a:t>
            </a:r>
            <a:r>
              <a:rPr lang="en-US" err="1">
                <a:ea typeface="Calibri"/>
                <a:cs typeface="Calibri"/>
              </a:rPr>
              <a:t>makspris</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barnehagene</a:t>
            </a:r>
            <a:r>
              <a:rPr lang="en-US">
                <a:ea typeface="Calibri"/>
                <a:cs typeface="Calibri"/>
              </a:rPr>
              <a:t>, om gratis </a:t>
            </a:r>
            <a:r>
              <a:rPr lang="en-US" err="1">
                <a:ea typeface="Calibri"/>
                <a:cs typeface="Calibri"/>
              </a:rPr>
              <a:t>kjernetid</a:t>
            </a:r>
            <a:r>
              <a:rPr lang="en-US">
                <a:ea typeface="Calibri"/>
                <a:cs typeface="Calibri"/>
              </a:rPr>
              <a:t> for </a:t>
            </a:r>
            <a:r>
              <a:rPr lang="en-US" err="1">
                <a:ea typeface="Calibri"/>
                <a:cs typeface="Calibri"/>
              </a:rPr>
              <a:t>lavinntektsfamilier</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støttetiltak</a:t>
            </a:r>
            <a:r>
              <a:rPr lang="en-US">
                <a:ea typeface="Calibri"/>
                <a:cs typeface="Calibri"/>
              </a:rPr>
              <a:t>.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6</a:t>
            </a:fld>
            <a:endParaRPr lang="nb-NO"/>
          </a:p>
        </p:txBody>
      </p:sp>
    </p:spTree>
    <p:extLst>
      <p:ext uri="{BB962C8B-B14F-4D97-AF65-F5344CB8AC3E}">
        <p14:creationId xmlns:p14="http://schemas.microsoft.com/office/powerpoint/2010/main" val="343408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Calibri"/>
              <a:buChar char="-"/>
            </a:pPr>
            <a:r>
              <a:rPr lang="en-US">
                <a:ea typeface="Calibri"/>
                <a:cs typeface="Calibri"/>
              </a:rPr>
              <a:t>Alle barn er I </a:t>
            </a:r>
            <a:r>
              <a:rPr lang="en-US" err="1">
                <a:ea typeface="Calibri"/>
                <a:cs typeface="Calibri"/>
              </a:rPr>
              <a:t>skole</a:t>
            </a:r>
            <a:endParaRPr lang="en-US">
              <a:cs typeface="Calibri"/>
            </a:endParaRPr>
          </a:p>
          <a:p>
            <a:pPr lvl="1" indent="-171450">
              <a:buFont typeface="Calibri"/>
              <a:buChar char="-"/>
            </a:pPr>
            <a:r>
              <a:rPr lang="en-US">
                <a:ea typeface="Calibri"/>
                <a:cs typeface="Calibri"/>
              </a:rPr>
              <a:t>Her er det </a:t>
            </a:r>
            <a:r>
              <a:rPr lang="en-US" err="1">
                <a:ea typeface="Calibri"/>
                <a:cs typeface="Calibri"/>
              </a:rPr>
              <a:t>først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fremst</a:t>
            </a:r>
            <a:r>
              <a:rPr lang="en-US">
                <a:ea typeface="Calibri"/>
                <a:cs typeface="Calibri"/>
              </a:rPr>
              <a:t> </a:t>
            </a:r>
            <a:r>
              <a:rPr lang="en-US" err="1">
                <a:ea typeface="Calibri"/>
                <a:cs typeface="Calibri"/>
              </a:rPr>
              <a:t>læring</a:t>
            </a:r>
            <a:r>
              <a:rPr lang="en-US">
                <a:ea typeface="Calibri"/>
                <a:cs typeface="Calibri"/>
              </a:rPr>
              <a:t> </a:t>
            </a:r>
            <a:r>
              <a:rPr lang="en-US" dirty="0" err="1">
                <a:ea typeface="Calibri"/>
                <a:cs typeface="Calibri"/>
              </a:rPr>
              <a:t>og</a:t>
            </a:r>
            <a:r>
              <a:rPr lang="en-US">
                <a:ea typeface="Calibri"/>
                <a:cs typeface="Calibri"/>
              </a:rPr>
              <a:t> lek/</a:t>
            </a:r>
            <a:r>
              <a:rPr lang="en-US" err="1">
                <a:ea typeface="Calibri"/>
                <a:cs typeface="Calibri"/>
              </a:rPr>
              <a:t>sosialt</a:t>
            </a:r>
            <a:r>
              <a:rPr lang="en-US">
                <a:ea typeface="Calibri"/>
                <a:cs typeface="Calibri"/>
              </a:rPr>
              <a:t> </a:t>
            </a:r>
            <a:r>
              <a:rPr lang="en-US" err="1">
                <a:ea typeface="Calibri"/>
                <a:cs typeface="Calibri"/>
              </a:rPr>
              <a:t>samvær</a:t>
            </a:r>
            <a:r>
              <a:rPr lang="en-US">
                <a:ea typeface="Calibri"/>
                <a:cs typeface="Calibri"/>
              </a:rPr>
              <a:t> med </a:t>
            </a:r>
            <a:r>
              <a:rPr lang="en-US" err="1">
                <a:ea typeface="Calibri"/>
                <a:cs typeface="Calibri"/>
              </a:rPr>
              <a:t>andre</a:t>
            </a:r>
            <a:r>
              <a:rPr lang="en-US">
                <a:ea typeface="Calibri"/>
                <a:cs typeface="Calibri"/>
              </a:rPr>
              <a:t> barn. Det er </a:t>
            </a:r>
            <a:r>
              <a:rPr lang="en-US" err="1">
                <a:ea typeface="Calibri"/>
                <a:cs typeface="Calibri"/>
              </a:rPr>
              <a:t>lærere</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voksne</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stede</a:t>
            </a:r>
            <a:r>
              <a:rPr lang="en-US">
                <a:ea typeface="Calibri"/>
                <a:cs typeface="Calibri"/>
              </a:rPr>
              <a:t>.</a:t>
            </a:r>
          </a:p>
          <a:p>
            <a:pPr lvl="1" indent="-171450">
              <a:buFont typeface="Calibri"/>
              <a:buChar char="-"/>
            </a:pPr>
            <a:r>
              <a:rPr lang="en-US">
                <a:ea typeface="Calibri"/>
                <a:cs typeface="Calibri"/>
              </a:rPr>
              <a:t>Det </a:t>
            </a:r>
            <a:r>
              <a:rPr lang="en-US" err="1">
                <a:ea typeface="Calibri"/>
                <a:cs typeface="Calibri"/>
              </a:rPr>
              <a:t>som</a:t>
            </a:r>
            <a:r>
              <a:rPr lang="en-US">
                <a:ea typeface="Calibri"/>
                <a:cs typeface="Calibri"/>
              </a:rPr>
              <a:t> </a:t>
            </a:r>
            <a:r>
              <a:rPr lang="en-US" err="1">
                <a:ea typeface="Calibri"/>
                <a:cs typeface="Calibri"/>
              </a:rPr>
              <a:t>forventes</a:t>
            </a:r>
            <a:r>
              <a:rPr lang="en-US">
                <a:ea typeface="Calibri"/>
                <a:cs typeface="Calibri"/>
              </a:rPr>
              <a:t> av </a:t>
            </a:r>
            <a:r>
              <a:rPr lang="en-US" err="1">
                <a:ea typeface="Calibri"/>
                <a:cs typeface="Calibri"/>
              </a:rPr>
              <a:t>foreldrene</a:t>
            </a:r>
            <a:r>
              <a:rPr lang="en-US">
                <a:ea typeface="Calibri"/>
                <a:cs typeface="Calibri"/>
              </a:rPr>
              <a:t> er </a:t>
            </a:r>
            <a:r>
              <a:rPr lang="en-US" dirty="0" err="1">
                <a:ea typeface="Calibri"/>
                <a:cs typeface="Calibri"/>
              </a:rPr>
              <a:t>å</a:t>
            </a:r>
            <a:r>
              <a:rPr lang="en-US">
                <a:ea typeface="Calibri"/>
                <a:cs typeface="Calibri"/>
              </a:rPr>
              <a:t> </a:t>
            </a:r>
            <a:r>
              <a:rPr lang="en-US" err="1">
                <a:ea typeface="Calibri"/>
                <a:cs typeface="Calibri"/>
              </a:rPr>
              <a:t>følge</a:t>
            </a:r>
            <a:r>
              <a:rPr lang="en-US">
                <a:ea typeface="Calibri"/>
                <a:cs typeface="Calibri"/>
              </a:rPr>
              <a:t> med </a:t>
            </a:r>
            <a:r>
              <a:rPr lang="en-US" err="1">
                <a:ea typeface="Calibri"/>
                <a:cs typeface="Calibri"/>
              </a:rPr>
              <a:t>på</a:t>
            </a:r>
            <a:r>
              <a:rPr lang="en-US">
                <a:ea typeface="Calibri"/>
                <a:cs typeface="Calibri"/>
              </a:rPr>
              <a:t> at </a:t>
            </a:r>
            <a:r>
              <a:rPr lang="en-US" err="1">
                <a:ea typeface="Calibri"/>
                <a:cs typeface="Calibri"/>
              </a:rPr>
              <a:t>barna</a:t>
            </a:r>
            <a:r>
              <a:rPr lang="en-US">
                <a:ea typeface="Calibri"/>
                <a:cs typeface="Calibri"/>
              </a:rPr>
              <a:t> </a:t>
            </a:r>
            <a:r>
              <a:rPr lang="en-US" err="1">
                <a:ea typeface="Calibri"/>
                <a:cs typeface="Calibri"/>
              </a:rPr>
              <a:t>gjør</a:t>
            </a:r>
            <a:r>
              <a:rPr lang="en-US">
                <a:ea typeface="Calibri"/>
                <a:cs typeface="Calibri"/>
              </a:rPr>
              <a:t> </a:t>
            </a:r>
            <a:r>
              <a:rPr lang="en-US" err="1">
                <a:ea typeface="Calibri"/>
                <a:cs typeface="Calibri"/>
              </a:rPr>
              <a:t>lekser</a:t>
            </a:r>
            <a:r>
              <a:rPr lang="en-US">
                <a:ea typeface="Calibri"/>
                <a:cs typeface="Calibri"/>
              </a:rPr>
              <a:t>, </a:t>
            </a:r>
            <a:r>
              <a:rPr lang="en-US" err="1">
                <a:ea typeface="Calibri"/>
                <a:cs typeface="Calibri"/>
              </a:rPr>
              <a:t>har</a:t>
            </a:r>
            <a:r>
              <a:rPr lang="en-US">
                <a:ea typeface="Calibri"/>
                <a:cs typeface="Calibri"/>
              </a:rPr>
              <a:t> med </a:t>
            </a:r>
            <a:r>
              <a:rPr lang="en-US" err="1">
                <a:ea typeface="Calibri"/>
                <a:cs typeface="Calibri"/>
              </a:rPr>
              <a:t>matpakke</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turutstyr</a:t>
            </a:r>
            <a:r>
              <a:rPr lang="en-US">
                <a:ea typeface="Calibri"/>
                <a:cs typeface="Calibri"/>
              </a:rPr>
              <a:t>. </a:t>
            </a:r>
            <a:endParaRPr lang="en-US"/>
          </a:p>
          <a:p>
            <a:pPr lvl="1" indent="-171450">
              <a:buFont typeface="Calibri"/>
              <a:buChar char="-"/>
            </a:pPr>
            <a:r>
              <a:rPr lang="en-US">
                <a:ea typeface="Calibri"/>
                <a:cs typeface="Calibri"/>
              </a:rPr>
              <a:t>Det </a:t>
            </a:r>
            <a:r>
              <a:rPr lang="en-US" err="1">
                <a:ea typeface="Calibri"/>
                <a:cs typeface="Calibri"/>
              </a:rPr>
              <a:t>koster</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penger</a:t>
            </a:r>
            <a:endParaRPr lang="en-US"/>
          </a:p>
          <a:p>
            <a:pPr lvl="1" indent="-171450">
              <a:buFont typeface="Calibri"/>
              <a:buChar char="-"/>
            </a:pPr>
            <a:r>
              <a:rPr lang="en-US" err="1">
                <a:ea typeface="Calibri"/>
                <a:cs typeface="Calibri"/>
              </a:rPr>
              <a:t>Skolen</a:t>
            </a:r>
            <a:r>
              <a:rPr lang="en-US">
                <a:ea typeface="Calibri"/>
                <a:cs typeface="Calibri"/>
              </a:rPr>
              <a:t>/</a:t>
            </a:r>
            <a:r>
              <a:rPr lang="en-US" err="1">
                <a:ea typeface="Calibri"/>
                <a:cs typeface="Calibri"/>
              </a:rPr>
              <a:t>lærer</a:t>
            </a:r>
            <a:r>
              <a:rPr lang="en-US">
                <a:ea typeface="Calibri"/>
                <a:cs typeface="Calibri"/>
              </a:rPr>
              <a:t> </a:t>
            </a:r>
            <a:r>
              <a:rPr lang="en-US" err="1">
                <a:ea typeface="Calibri"/>
                <a:cs typeface="Calibri"/>
              </a:rPr>
              <a:t>gir</a:t>
            </a:r>
            <a:r>
              <a:rPr lang="en-US">
                <a:ea typeface="Calibri"/>
                <a:cs typeface="Calibri"/>
              </a:rPr>
              <a:t> </a:t>
            </a:r>
            <a:r>
              <a:rPr lang="en-US" err="1">
                <a:ea typeface="Calibri"/>
                <a:cs typeface="Calibri"/>
              </a:rPr>
              <a:t>beskjed</a:t>
            </a:r>
            <a:r>
              <a:rPr lang="en-US">
                <a:ea typeface="Calibri"/>
                <a:cs typeface="Calibri"/>
              </a:rPr>
              <a:t> om det er </a:t>
            </a:r>
            <a:r>
              <a:rPr lang="en-US" err="1">
                <a:ea typeface="Calibri"/>
                <a:cs typeface="Calibri"/>
              </a:rPr>
              <a:t>noe</a:t>
            </a:r>
            <a:r>
              <a:rPr lang="en-US">
                <a:ea typeface="Calibri"/>
                <a:cs typeface="Calibri"/>
              </a:rPr>
              <a:t> </a:t>
            </a:r>
            <a:r>
              <a:rPr lang="en-US" err="1">
                <a:ea typeface="Calibri"/>
                <a:cs typeface="Calibri"/>
              </a:rPr>
              <a:t>viktig</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skjer</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skolen</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Feks</a:t>
            </a:r>
            <a:r>
              <a:rPr lang="en-US">
                <a:ea typeface="Calibri"/>
                <a:cs typeface="Calibri"/>
              </a:rPr>
              <a:t> om det er </a:t>
            </a:r>
            <a:r>
              <a:rPr lang="en-US" err="1">
                <a:ea typeface="Calibri"/>
                <a:cs typeface="Calibri"/>
              </a:rPr>
              <a:t>noe</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skal</a:t>
            </a:r>
            <a:r>
              <a:rPr lang="en-US">
                <a:ea typeface="Calibri"/>
                <a:cs typeface="Calibri"/>
              </a:rPr>
              <a:t> ta med </a:t>
            </a:r>
            <a:r>
              <a:rPr lang="en-US" err="1">
                <a:ea typeface="Calibri"/>
                <a:cs typeface="Calibri"/>
              </a:rPr>
              <a:t>på</a:t>
            </a:r>
            <a:r>
              <a:rPr lang="en-US">
                <a:ea typeface="Calibri"/>
                <a:cs typeface="Calibri"/>
              </a:rPr>
              <a:t> </a:t>
            </a:r>
            <a:r>
              <a:rPr lang="en-US" err="1">
                <a:ea typeface="Calibri"/>
                <a:cs typeface="Calibri"/>
              </a:rPr>
              <a:t>skolen</a:t>
            </a:r>
            <a:r>
              <a:rPr lang="en-US">
                <a:ea typeface="Calibri"/>
                <a:cs typeface="Calibri"/>
              </a:rPr>
              <a:t> (</a:t>
            </a:r>
            <a:r>
              <a:rPr lang="en-US" err="1">
                <a:ea typeface="Calibri"/>
                <a:cs typeface="Calibri"/>
              </a:rPr>
              <a:t>f.eks</a:t>
            </a:r>
            <a:r>
              <a:rPr lang="en-US">
                <a:ea typeface="Calibri"/>
                <a:cs typeface="Calibri"/>
              </a:rPr>
              <a:t> ha med seg </a:t>
            </a:r>
            <a:r>
              <a:rPr lang="en-US" err="1">
                <a:ea typeface="Calibri"/>
                <a:cs typeface="Calibri"/>
              </a:rPr>
              <a:t>kleskift</a:t>
            </a:r>
            <a:r>
              <a:rPr lang="en-US">
                <a:ea typeface="Calibri"/>
                <a:cs typeface="Calibri"/>
              </a:rPr>
              <a:t>, </a:t>
            </a:r>
            <a:r>
              <a:rPr lang="en-US" err="1">
                <a:ea typeface="Calibri"/>
                <a:cs typeface="Calibri"/>
              </a:rPr>
              <a:t>skolebøker</a:t>
            </a:r>
            <a:r>
              <a:rPr lang="en-US">
                <a:ea typeface="Calibri"/>
                <a:cs typeface="Calibri"/>
              </a:rPr>
              <a:t> </a:t>
            </a:r>
            <a:r>
              <a:rPr lang="en-US" err="1">
                <a:ea typeface="Calibri"/>
                <a:cs typeface="Calibri"/>
              </a:rPr>
              <a:t>osv</a:t>
            </a:r>
            <a:r>
              <a:rPr lang="en-US">
                <a:ea typeface="Calibri"/>
                <a:cs typeface="Calibri"/>
              </a:rPr>
              <a:t>...). </a:t>
            </a:r>
          </a:p>
          <a:p>
            <a:pPr lvl="1" indent="-171450">
              <a:buFont typeface="Calibri"/>
              <a:buChar char="-"/>
            </a:pPr>
            <a:r>
              <a:rPr lang="en-US">
                <a:ea typeface="Calibri"/>
                <a:cs typeface="Calibri"/>
              </a:rPr>
              <a:t>Kan ta </a:t>
            </a:r>
            <a:r>
              <a:rPr lang="en-US" err="1">
                <a:ea typeface="Calibri"/>
                <a:cs typeface="Calibri"/>
              </a:rPr>
              <a:t>kontakt</a:t>
            </a:r>
            <a:r>
              <a:rPr lang="en-US">
                <a:ea typeface="Calibri"/>
                <a:cs typeface="Calibri"/>
              </a:rPr>
              <a:t> med </a:t>
            </a:r>
            <a:r>
              <a:rPr lang="en-US" err="1">
                <a:ea typeface="Calibri"/>
                <a:cs typeface="Calibri"/>
              </a:rPr>
              <a:t>skolen</a:t>
            </a:r>
            <a:r>
              <a:rPr lang="en-US">
                <a:ea typeface="Calibri"/>
                <a:cs typeface="Calibri"/>
              </a:rPr>
              <a:t>/</a:t>
            </a:r>
            <a:r>
              <a:rPr lang="en-US" err="1">
                <a:ea typeface="Calibri"/>
                <a:cs typeface="Calibri"/>
              </a:rPr>
              <a:t>lærer</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dersom</a:t>
            </a:r>
            <a:r>
              <a:rPr lang="en-US">
                <a:ea typeface="Calibri"/>
                <a:cs typeface="Calibri"/>
              </a:rPr>
              <a:t> du </a:t>
            </a:r>
            <a:r>
              <a:rPr lang="en-US" err="1">
                <a:ea typeface="Calibri"/>
                <a:cs typeface="Calibri"/>
              </a:rPr>
              <a:t>har</a:t>
            </a:r>
            <a:r>
              <a:rPr lang="en-US">
                <a:ea typeface="Calibri"/>
                <a:cs typeface="Calibri"/>
              </a:rPr>
              <a:t> </a:t>
            </a:r>
            <a:r>
              <a:rPr lang="en-US" err="1">
                <a:ea typeface="Calibri"/>
                <a:cs typeface="Calibri"/>
              </a:rPr>
              <a:t>spørsmål</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tenker</a:t>
            </a:r>
            <a:r>
              <a:rPr lang="en-US">
                <a:ea typeface="Calibri"/>
                <a:cs typeface="Calibri"/>
              </a:rPr>
              <a:t> det er </a:t>
            </a:r>
            <a:r>
              <a:rPr lang="en-US" err="1">
                <a:ea typeface="Calibri"/>
                <a:cs typeface="Calibri"/>
              </a:rPr>
              <a:t>noe</a:t>
            </a:r>
            <a:r>
              <a:rPr lang="en-US">
                <a:ea typeface="Calibri"/>
                <a:cs typeface="Calibri"/>
              </a:rPr>
              <a:t> det er </a:t>
            </a:r>
            <a:r>
              <a:rPr lang="en-US" err="1">
                <a:ea typeface="Calibri"/>
                <a:cs typeface="Calibri"/>
              </a:rPr>
              <a:t>viktig</a:t>
            </a:r>
            <a:r>
              <a:rPr lang="en-US">
                <a:ea typeface="Calibri"/>
                <a:cs typeface="Calibri"/>
              </a:rPr>
              <a:t> de vet om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gi</a:t>
            </a:r>
            <a:r>
              <a:rPr lang="en-US">
                <a:ea typeface="Calibri"/>
                <a:cs typeface="Calibri"/>
              </a:rPr>
              <a:t> </a:t>
            </a:r>
            <a:r>
              <a:rPr lang="en-US" err="1">
                <a:ea typeface="Calibri"/>
                <a:cs typeface="Calibri"/>
              </a:rPr>
              <a:t>eksempler</a:t>
            </a:r>
            <a:r>
              <a:rPr lang="en-US">
                <a:ea typeface="Calibri"/>
                <a:cs typeface="Calibri"/>
              </a:rPr>
              <a:t>)</a:t>
            </a:r>
          </a:p>
          <a:p>
            <a:pPr lvl="1" indent="-171450">
              <a:buFont typeface="Calibri"/>
              <a:buChar char="-"/>
            </a:pPr>
            <a:r>
              <a:rPr lang="en-US">
                <a:ea typeface="Calibri"/>
                <a:cs typeface="Calibri"/>
              </a:rPr>
              <a:t>Si </a:t>
            </a:r>
            <a:r>
              <a:rPr lang="en-US" err="1">
                <a:ea typeface="Calibri"/>
                <a:cs typeface="Calibri"/>
              </a:rPr>
              <a:t>fra</a:t>
            </a:r>
            <a:r>
              <a:rPr lang="en-US">
                <a:ea typeface="Calibri"/>
                <a:cs typeface="Calibri"/>
              </a:rPr>
              <a:t> </a:t>
            </a:r>
            <a:r>
              <a:rPr lang="en-US" err="1">
                <a:ea typeface="Calibri"/>
                <a:cs typeface="Calibri"/>
              </a:rPr>
              <a:t>når</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kommer</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skolen</a:t>
            </a:r>
            <a:r>
              <a:rPr lang="en-US">
                <a:ea typeface="Calibri"/>
                <a:cs typeface="Calibri"/>
              </a:rPr>
              <a:t> </a:t>
            </a:r>
            <a:r>
              <a:rPr lang="en-US" dirty="0" err="1">
                <a:ea typeface="Calibri"/>
                <a:cs typeface="Calibri"/>
              </a:rPr>
              <a:t>ved</a:t>
            </a:r>
            <a:r>
              <a:rPr lang="en-US" dirty="0">
                <a:ea typeface="Calibri"/>
                <a:cs typeface="Calibri"/>
              </a:rPr>
              <a:t> for </a:t>
            </a:r>
            <a:r>
              <a:rPr lang="en-US" dirty="0" err="1">
                <a:ea typeface="Calibri"/>
                <a:cs typeface="Calibri"/>
              </a:rPr>
              <a:t>eksempel</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legetime</a:t>
            </a:r>
            <a:r>
              <a:rPr lang="en-US" dirty="0">
                <a:ea typeface="Calibri"/>
                <a:cs typeface="Calibri"/>
              </a:rPr>
              <a:t>, </a:t>
            </a:r>
            <a:r>
              <a:rPr lang="en-US" dirty="0" err="1">
                <a:ea typeface="Calibri"/>
                <a:cs typeface="Calibri"/>
              </a:rPr>
              <a:t>tannlegetime</a:t>
            </a:r>
            <a:r>
              <a:rPr lang="en-US" dirty="0">
                <a:ea typeface="Calibri"/>
                <a:cs typeface="Calibri"/>
              </a:rPr>
              <a:t> etc. </a:t>
            </a:r>
            <a:r>
              <a:rPr lang="en-US">
                <a:ea typeface="Calibri"/>
                <a:cs typeface="Calibri"/>
              </a:rPr>
              <a:t>Si </a:t>
            </a:r>
            <a:r>
              <a:rPr lang="en-US" err="1">
                <a:ea typeface="Calibri"/>
                <a:cs typeface="Calibri"/>
              </a:rPr>
              <a:t>fra</a:t>
            </a:r>
            <a:r>
              <a:rPr lang="en-US">
                <a:ea typeface="Calibri"/>
                <a:cs typeface="Calibri"/>
              </a:rPr>
              <a:t> </a:t>
            </a:r>
            <a:r>
              <a:rPr lang="en-US" err="1">
                <a:ea typeface="Calibri"/>
                <a:cs typeface="Calibri"/>
              </a:rPr>
              <a:t>hver</a:t>
            </a:r>
            <a:r>
              <a:rPr lang="en-US">
                <a:ea typeface="Calibri"/>
                <a:cs typeface="Calibri"/>
              </a:rPr>
              <a:t> </a:t>
            </a:r>
            <a:r>
              <a:rPr lang="en-US" err="1">
                <a:ea typeface="Calibri"/>
                <a:cs typeface="Calibri"/>
              </a:rPr>
              <a:t>dag</a:t>
            </a:r>
            <a:r>
              <a:rPr lang="en-US">
                <a:ea typeface="Calibri"/>
                <a:cs typeface="Calibri"/>
              </a:rPr>
              <a:t> </a:t>
            </a:r>
            <a:r>
              <a:rPr lang="en-US" err="1">
                <a:ea typeface="Calibri"/>
                <a:cs typeface="Calibri"/>
              </a:rPr>
              <a:t>dersom</a:t>
            </a:r>
            <a:r>
              <a:rPr lang="en-US">
                <a:ea typeface="Calibri"/>
                <a:cs typeface="Calibri"/>
              </a:rPr>
              <a:t> </a:t>
            </a:r>
            <a:r>
              <a:rPr lang="en-US" err="1">
                <a:ea typeface="Calibri"/>
                <a:cs typeface="Calibri"/>
              </a:rPr>
              <a:t>barnet</a:t>
            </a:r>
            <a:r>
              <a:rPr lang="en-US">
                <a:ea typeface="Calibri"/>
                <a:cs typeface="Calibri"/>
              </a:rPr>
              <a:t> er </a:t>
            </a:r>
            <a:r>
              <a:rPr lang="en-US" err="1">
                <a:ea typeface="Calibri"/>
                <a:cs typeface="Calibri"/>
              </a:rPr>
              <a:t>sykt</a:t>
            </a:r>
            <a:r>
              <a:rPr lang="en-US">
                <a:ea typeface="Calibri"/>
                <a:cs typeface="Calibri"/>
              </a:rPr>
              <a:t> I </a:t>
            </a:r>
            <a:r>
              <a:rPr lang="en-US" err="1">
                <a:ea typeface="Calibri"/>
                <a:cs typeface="Calibri"/>
              </a:rPr>
              <a:t>flere</a:t>
            </a:r>
            <a:r>
              <a:rPr lang="en-US">
                <a:ea typeface="Calibri"/>
                <a:cs typeface="Calibri"/>
              </a:rPr>
              <a:t> </a:t>
            </a:r>
            <a:r>
              <a:rPr lang="en-US" err="1">
                <a:ea typeface="Calibri"/>
                <a:cs typeface="Calibri"/>
              </a:rPr>
              <a:t>dager</a:t>
            </a:r>
            <a:r>
              <a:rPr lang="en-US">
                <a:ea typeface="Calibri"/>
                <a:cs typeface="Calibri"/>
              </a:rPr>
              <a:t>.  </a:t>
            </a:r>
          </a:p>
          <a:p>
            <a:pPr lvl="1" indent="-171450">
              <a:buFont typeface="Calibri"/>
              <a:buChar char="-"/>
            </a:pPr>
            <a:r>
              <a:rPr lang="en-US">
                <a:ea typeface="Calibri"/>
                <a:cs typeface="Calibri"/>
              </a:rPr>
              <a:t>Delta </a:t>
            </a:r>
            <a:r>
              <a:rPr lang="en-US" err="1">
                <a:ea typeface="Calibri"/>
                <a:cs typeface="Calibri"/>
              </a:rPr>
              <a:t>på</a:t>
            </a:r>
            <a:r>
              <a:rPr lang="en-US">
                <a:ea typeface="Calibri"/>
                <a:cs typeface="Calibri"/>
              </a:rPr>
              <a:t> </a:t>
            </a:r>
            <a:r>
              <a:rPr lang="en-US" err="1">
                <a:ea typeface="Calibri"/>
                <a:cs typeface="Calibri"/>
              </a:rPr>
              <a:t>foreldresamtale</a:t>
            </a:r>
            <a:r>
              <a:rPr lang="en-US">
                <a:ea typeface="Calibri"/>
                <a:cs typeface="Calibri"/>
              </a:rPr>
              <a:t>, </a:t>
            </a:r>
            <a:r>
              <a:rPr lang="en-US" err="1">
                <a:ea typeface="Calibri"/>
                <a:cs typeface="Calibri"/>
              </a:rPr>
              <a:t>foreldremøter</a:t>
            </a:r>
            <a:endParaRPr lang="en-US" dirty="0">
              <a:ea typeface="Calibri"/>
              <a:cs typeface="Calibri"/>
            </a:endParaRPr>
          </a:p>
          <a:p>
            <a:pPr lvl="1" indent="-171450">
              <a:buFont typeface="Calibri"/>
              <a:buChar char="-"/>
            </a:pPr>
            <a:r>
              <a:rPr lang="nb-NO"/>
              <a:t>Også her vil PPT bli kontaktet om det er slik at skolen vurderer at barnet har behov for ekstra hjelp. </a:t>
            </a:r>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7</a:t>
            </a:fld>
            <a:endParaRPr lang="nb-NO"/>
          </a:p>
        </p:txBody>
      </p:sp>
    </p:spTree>
    <p:extLst>
      <p:ext uri="{BB962C8B-B14F-4D97-AF65-F5344CB8AC3E}">
        <p14:creationId xmlns:p14="http://schemas.microsoft.com/office/powerpoint/2010/main" val="268823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spcBef>
                <a:spcPct val="0"/>
              </a:spcBef>
              <a:spcAft>
                <a:spcPct val="0"/>
              </a:spcAft>
              <a:buFont typeface="Calibri"/>
              <a:buNone/>
            </a:pPr>
            <a:r>
              <a:rPr lang="en-US" err="1">
                <a:ea typeface="Calibri"/>
                <a:cs typeface="Calibri"/>
              </a:rPr>
              <a:t>Fritidsaktiviteter</a:t>
            </a:r>
            <a:endParaRPr lang="en-US">
              <a:ea typeface="Calibri"/>
              <a:cs typeface="Calibri"/>
            </a:endParaRP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r>
              <a:rPr lang="en-US">
                <a:ea typeface="Calibri"/>
                <a:cs typeface="Calibri"/>
              </a:rPr>
              <a:t>Det </a:t>
            </a:r>
            <a:r>
              <a:rPr lang="en-US" err="1">
                <a:ea typeface="Calibri"/>
                <a:cs typeface="Calibri"/>
              </a:rPr>
              <a:t>vil</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denne</a:t>
            </a:r>
            <a:r>
              <a:rPr lang="en-US">
                <a:ea typeface="Calibri"/>
                <a:cs typeface="Calibri"/>
              </a:rPr>
              <a:t> </a:t>
            </a:r>
            <a:r>
              <a:rPr lang="en-US" err="1">
                <a:ea typeface="Calibri"/>
                <a:cs typeface="Calibri"/>
              </a:rPr>
              <a:t>sliden</a:t>
            </a:r>
            <a:r>
              <a:rPr lang="en-US">
                <a:ea typeface="Calibri"/>
                <a:cs typeface="Calibri"/>
              </a:rPr>
              <a:t> </a:t>
            </a:r>
            <a:r>
              <a:rPr lang="en-US" err="1">
                <a:ea typeface="Calibri"/>
                <a:cs typeface="Calibri"/>
              </a:rPr>
              <a:t>være</a:t>
            </a:r>
            <a:r>
              <a:rPr lang="en-US">
                <a:ea typeface="Calibri"/>
                <a:cs typeface="Calibri"/>
              </a:rPr>
              <a:t> </a:t>
            </a:r>
            <a:r>
              <a:rPr lang="en-US" err="1">
                <a:ea typeface="Calibri"/>
                <a:cs typeface="Calibri"/>
              </a:rPr>
              <a:t>viktig</a:t>
            </a:r>
            <a:r>
              <a:rPr lang="en-US">
                <a:ea typeface="Calibri"/>
                <a:cs typeface="Calibri"/>
              </a:rPr>
              <a:t> å </a:t>
            </a:r>
            <a:r>
              <a:rPr lang="en-US" err="1">
                <a:ea typeface="Calibri"/>
                <a:cs typeface="Calibri"/>
              </a:rPr>
              <a:t>si</a:t>
            </a:r>
            <a:r>
              <a:rPr lang="en-US">
                <a:ea typeface="Calibri"/>
                <a:cs typeface="Calibri"/>
              </a:rPr>
              <a:t> </a:t>
            </a:r>
            <a:r>
              <a:rPr lang="en-US" err="1">
                <a:ea typeface="Calibri"/>
                <a:cs typeface="Calibri"/>
              </a:rPr>
              <a:t>noe</a:t>
            </a:r>
            <a:r>
              <a:rPr lang="en-US">
                <a:ea typeface="Calibri"/>
                <a:cs typeface="Calibri"/>
              </a:rPr>
              <a:t> om at </a:t>
            </a:r>
            <a:r>
              <a:rPr lang="en-US" err="1">
                <a:ea typeface="Calibri"/>
                <a:cs typeface="Calibri"/>
              </a:rPr>
              <a:t>barna</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behov</a:t>
            </a:r>
            <a:r>
              <a:rPr lang="en-US">
                <a:ea typeface="Calibri"/>
                <a:cs typeface="Calibri"/>
              </a:rPr>
              <a:t> for å </a:t>
            </a:r>
            <a:r>
              <a:rPr lang="en-US" err="1">
                <a:ea typeface="Calibri"/>
                <a:cs typeface="Calibri"/>
              </a:rPr>
              <a:t>kunne</a:t>
            </a:r>
            <a:r>
              <a:rPr lang="en-US">
                <a:ea typeface="Calibri"/>
                <a:cs typeface="Calibri"/>
              </a:rPr>
              <a:t> </a:t>
            </a:r>
            <a:r>
              <a:rPr lang="en-US" err="1">
                <a:ea typeface="Calibri"/>
                <a:cs typeface="Calibri"/>
              </a:rPr>
              <a:t>være</a:t>
            </a:r>
            <a:r>
              <a:rPr lang="en-US">
                <a:ea typeface="Calibri"/>
                <a:cs typeface="Calibri"/>
              </a:rPr>
              <a:t> med </a:t>
            </a:r>
            <a:r>
              <a:rPr lang="en-US" err="1">
                <a:ea typeface="Calibri"/>
                <a:cs typeface="Calibri"/>
              </a:rPr>
              <a:t>på</a:t>
            </a:r>
            <a:r>
              <a:rPr lang="en-US">
                <a:ea typeface="Calibri"/>
                <a:cs typeface="Calibri"/>
              </a:rPr>
              <a:t> </a:t>
            </a:r>
            <a:r>
              <a:rPr lang="en-US" err="1">
                <a:ea typeface="Calibri"/>
                <a:cs typeface="Calibri"/>
              </a:rPr>
              <a:t>aktiviteter</a:t>
            </a:r>
            <a:r>
              <a:rPr lang="en-US">
                <a:ea typeface="Calibri"/>
                <a:cs typeface="Calibri"/>
              </a:rPr>
              <a:t> </a:t>
            </a:r>
            <a:r>
              <a:rPr lang="en-US" err="1">
                <a:ea typeface="Calibri"/>
                <a:cs typeface="Calibri"/>
              </a:rPr>
              <a:t>som</a:t>
            </a:r>
            <a:r>
              <a:rPr lang="en-US">
                <a:ea typeface="Calibri"/>
                <a:cs typeface="Calibri"/>
              </a:rPr>
              <a:t> de liker, </a:t>
            </a:r>
            <a:r>
              <a:rPr lang="en-US" err="1">
                <a:ea typeface="Calibri"/>
                <a:cs typeface="Calibri"/>
              </a:rPr>
              <a:t>sammen</a:t>
            </a:r>
            <a:r>
              <a:rPr lang="en-US">
                <a:ea typeface="Calibri"/>
                <a:cs typeface="Calibri"/>
              </a:rPr>
              <a:t> med </a:t>
            </a:r>
            <a:r>
              <a:rPr lang="en-US" err="1">
                <a:ea typeface="Calibri"/>
                <a:cs typeface="Calibri"/>
              </a:rPr>
              <a:t>andre</a:t>
            </a:r>
            <a:r>
              <a:rPr lang="en-US">
                <a:ea typeface="Calibri"/>
                <a:cs typeface="Calibri"/>
              </a:rPr>
              <a:t> barn I </a:t>
            </a:r>
            <a:r>
              <a:rPr lang="en-US" err="1">
                <a:ea typeface="Calibri"/>
                <a:cs typeface="Calibri"/>
              </a:rPr>
              <a:t>nærområdet</a:t>
            </a:r>
            <a:r>
              <a:rPr lang="en-US">
                <a:ea typeface="Calibri"/>
                <a:cs typeface="Calibri"/>
              </a:rPr>
              <a:t>. For barn er </a:t>
            </a:r>
            <a:r>
              <a:rPr lang="en-US" err="1">
                <a:ea typeface="Calibri"/>
                <a:cs typeface="Calibri"/>
              </a:rPr>
              <a:t>tilhørighet</a:t>
            </a:r>
            <a:r>
              <a:rPr lang="en-US">
                <a:ea typeface="Calibri"/>
                <a:cs typeface="Calibri"/>
              </a:rPr>
              <a:t> med </a:t>
            </a:r>
            <a:r>
              <a:rPr lang="en-US" err="1">
                <a:ea typeface="Calibri"/>
                <a:cs typeface="Calibri"/>
              </a:rPr>
              <a:t>andre</a:t>
            </a:r>
            <a:r>
              <a:rPr lang="en-US">
                <a:ea typeface="Calibri"/>
                <a:cs typeface="Calibri"/>
              </a:rPr>
              <a:t> </a:t>
            </a:r>
            <a:r>
              <a:rPr lang="en-US" err="1">
                <a:ea typeface="Calibri"/>
                <a:cs typeface="Calibri"/>
              </a:rPr>
              <a:t>jevnaldrene</a:t>
            </a:r>
            <a:r>
              <a:rPr lang="en-US">
                <a:ea typeface="Calibri"/>
                <a:cs typeface="Calibri"/>
              </a:rPr>
              <a:t> </a:t>
            </a:r>
            <a:r>
              <a:rPr lang="en-US" err="1">
                <a:ea typeface="Calibri"/>
                <a:cs typeface="Calibri"/>
              </a:rPr>
              <a:t>veldig</a:t>
            </a:r>
            <a:r>
              <a:rPr lang="en-US">
                <a:ea typeface="Calibri"/>
                <a:cs typeface="Calibri"/>
              </a:rPr>
              <a:t> </a:t>
            </a:r>
            <a:r>
              <a:rPr lang="en-US" err="1">
                <a:ea typeface="Calibri"/>
                <a:cs typeface="Calibri"/>
              </a:rPr>
              <a:t>viktig</a:t>
            </a:r>
            <a:r>
              <a:rPr lang="en-US">
                <a:ea typeface="Calibri"/>
                <a:cs typeface="Calibri"/>
              </a:rPr>
              <a:t> og å </a:t>
            </a:r>
            <a:r>
              <a:rPr lang="en-US" err="1">
                <a:ea typeface="Calibri"/>
                <a:cs typeface="Calibri"/>
              </a:rPr>
              <a:t>støtte</a:t>
            </a:r>
            <a:r>
              <a:rPr lang="en-US">
                <a:ea typeface="Calibri"/>
                <a:cs typeface="Calibri"/>
              </a:rPr>
              <a:t> dem I å </a:t>
            </a:r>
            <a:r>
              <a:rPr lang="en-US" err="1">
                <a:ea typeface="Calibri"/>
                <a:cs typeface="Calibri"/>
              </a:rPr>
              <a:t>bli</a:t>
            </a:r>
            <a:r>
              <a:rPr lang="en-US">
                <a:ea typeface="Calibri"/>
                <a:cs typeface="Calibri"/>
              </a:rPr>
              <a:t> </a:t>
            </a:r>
            <a:r>
              <a:rPr lang="en-US" err="1">
                <a:ea typeface="Calibri"/>
                <a:cs typeface="Calibri"/>
              </a:rPr>
              <a:t>kjent</a:t>
            </a:r>
            <a:r>
              <a:rPr lang="en-US">
                <a:ea typeface="Calibri"/>
                <a:cs typeface="Calibri"/>
              </a:rPr>
              <a:t> med barn I </a:t>
            </a:r>
            <a:r>
              <a:rPr lang="en-US" err="1">
                <a:ea typeface="Calibri"/>
                <a:cs typeface="Calibri"/>
              </a:rPr>
              <a:t>nærområdet</a:t>
            </a:r>
            <a:r>
              <a:rPr lang="en-US">
                <a:ea typeface="Calibri"/>
                <a:cs typeface="Calibri"/>
              </a:rPr>
              <a:t> er </a:t>
            </a:r>
            <a:r>
              <a:rPr lang="en-US" err="1">
                <a:ea typeface="Calibri"/>
                <a:cs typeface="Calibri"/>
              </a:rPr>
              <a:t>en</a:t>
            </a:r>
            <a:r>
              <a:rPr lang="en-US">
                <a:ea typeface="Calibri"/>
                <a:cs typeface="Calibri"/>
              </a:rPr>
              <a:t> </a:t>
            </a:r>
            <a:r>
              <a:rPr lang="en-US" err="1">
                <a:ea typeface="Calibri"/>
                <a:cs typeface="Calibri"/>
              </a:rPr>
              <a:t>viktig</a:t>
            </a:r>
            <a:r>
              <a:rPr lang="en-US">
                <a:ea typeface="Calibri"/>
                <a:cs typeface="Calibri"/>
              </a:rPr>
              <a:t> </a:t>
            </a:r>
            <a:r>
              <a:rPr lang="en-US" err="1">
                <a:ea typeface="Calibri"/>
                <a:cs typeface="Calibri"/>
              </a:rPr>
              <a:t>oppgave</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endParaRPr lang="en-US">
              <a:ea typeface="Calibri"/>
              <a:cs typeface="Calibri"/>
            </a:endParaRPr>
          </a:p>
          <a:p>
            <a:pPr lvl="1" indent="-171450">
              <a:buFont typeface="Calibri"/>
              <a:buChar char="-"/>
            </a:pPr>
            <a:r>
              <a:rPr lang="en-US">
                <a:ea typeface="Calibri"/>
                <a:cs typeface="Calibri"/>
              </a:rPr>
              <a:t>Dette </a:t>
            </a:r>
            <a:r>
              <a:rPr lang="en-US" err="1">
                <a:ea typeface="Calibri"/>
                <a:cs typeface="Calibri"/>
              </a:rPr>
              <a:t>kan</a:t>
            </a:r>
            <a:r>
              <a:rPr lang="en-US">
                <a:ea typeface="Calibri"/>
                <a:cs typeface="Calibri"/>
              </a:rPr>
              <a:t> </a:t>
            </a:r>
            <a:r>
              <a:rPr lang="en-US" err="1">
                <a:ea typeface="Calibri"/>
                <a:cs typeface="Calibri"/>
              </a:rPr>
              <a:t>være</a:t>
            </a:r>
            <a:r>
              <a:rPr lang="en-US">
                <a:ea typeface="Calibri"/>
                <a:cs typeface="Calibri"/>
              </a:rPr>
              <a:t> mange </a:t>
            </a:r>
            <a:r>
              <a:rPr lang="en-US" err="1">
                <a:ea typeface="Calibri"/>
                <a:cs typeface="Calibri"/>
              </a:rPr>
              <a:t>ulike</a:t>
            </a:r>
            <a:r>
              <a:rPr lang="en-US">
                <a:ea typeface="Calibri"/>
                <a:cs typeface="Calibri"/>
              </a:rPr>
              <a:t> ting. Gi </a:t>
            </a:r>
            <a:r>
              <a:rPr lang="en-US" err="1">
                <a:ea typeface="Calibri"/>
                <a:cs typeface="Calibri"/>
              </a:rPr>
              <a:t>flere</a:t>
            </a:r>
            <a:r>
              <a:rPr lang="en-US">
                <a:ea typeface="Calibri"/>
                <a:cs typeface="Calibri"/>
              </a:rPr>
              <a:t> </a:t>
            </a:r>
            <a:r>
              <a:rPr lang="en-US" err="1">
                <a:ea typeface="Calibri"/>
                <a:cs typeface="Calibri"/>
              </a:rPr>
              <a:t>eksempler</a:t>
            </a:r>
            <a:r>
              <a:rPr lang="en-US">
                <a:ea typeface="Calibri"/>
                <a:cs typeface="Calibri"/>
              </a:rPr>
              <a:t> av </a:t>
            </a:r>
            <a:r>
              <a:rPr lang="en-US" err="1">
                <a:ea typeface="Calibri"/>
                <a:cs typeface="Calibri"/>
              </a:rPr>
              <a:t>aktiviteter</a:t>
            </a:r>
            <a:r>
              <a:rPr lang="en-US">
                <a:ea typeface="Calibri"/>
                <a:cs typeface="Calibri"/>
              </a:rPr>
              <a:t> </a:t>
            </a:r>
            <a:r>
              <a:rPr lang="en-US" err="1">
                <a:ea typeface="Calibri"/>
                <a:cs typeface="Calibri"/>
              </a:rPr>
              <a:t>som</a:t>
            </a:r>
            <a:r>
              <a:rPr lang="en-US">
                <a:ea typeface="Calibri"/>
                <a:cs typeface="Calibri"/>
              </a:rPr>
              <a:t> er </a:t>
            </a:r>
            <a:r>
              <a:rPr lang="en-US" err="1">
                <a:ea typeface="Calibri"/>
                <a:cs typeface="Calibri"/>
              </a:rPr>
              <a:t>tilgjengelig</a:t>
            </a:r>
            <a:r>
              <a:rPr lang="en-US">
                <a:ea typeface="Calibri"/>
                <a:cs typeface="Calibri"/>
              </a:rPr>
              <a:t> I </a:t>
            </a:r>
            <a:r>
              <a:rPr lang="en-US" err="1">
                <a:ea typeface="Calibri"/>
                <a:cs typeface="Calibri"/>
              </a:rPr>
              <a:t>deres</a:t>
            </a:r>
            <a:r>
              <a:rPr lang="en-US">
                <a:ea typeface="Calibri"/>
                <a:cs typeface="Calibri"/>
              </a:rPr>
              <a:t> </a:t>
            </a:r>
            <a:r>
              <a:rPr lang="en-US" err="1">
                <a:ea typeface="Calibri"/>
                <a:cs typeface="Calibri"/>
              </a:rPr>
              <a:t>kommune</a:t>
            </a:r>
            <a:r>
              <a:rPr lang="en-US">
                <a:ea typeface="Calibri"/>
                <a:cs typeface="Calibri"/>
              </a:rPr>
              <a:t>.  </a:t>
            </a:r>
            <a:endParaRPr lang="en-US"/>
          </a:p>
          <a:p>
            <a:pPr lvl="1" indent="-171450">
              <a:buFont typeface="Calibri"/>
              <a:buChar char="-"/>
            </a:pPr>
            <a:r>
              <a:rPr lang="en-US" err="1">
                <a:ea typeface="Calibri"/>
                <a:cs typeface="Calibri"/>
              </a:rPr>
              <a:t>Noen</a:t>
            </a:r>
            <a:r>
              <a:rPr lang="en-US">
                <a:ea typeface="Calibri"/>
                <a:cs typeface="Calibri"/>
              </a:rPr>
              <a:t> ganger er </a:t>
            </a:r>
            <a:r>
              <a:rPr lang="en-US" err="1">
                <a:ea typeface="Calibri"/>
                <a:cs typeface="Calibri"/>
              </a:rPr>
              <a:t>disse</a:t>
            </a:r>
            <a:r>
              <a:rPr lang="en-US">
                <a:ea typeface="Calibri"/>
                <a:cs typeface="Calibri"/>
              </a:rPr>
              <a:t> </a:t>
            </a:r>
            <a:r>
              <a:rPr lang="en-US" err="1">
                <a:ea typeface="Calibri"/>
                <a:cs typeface="Calibri"/>
              </a:rPr>
              <a:t>aktivitetene</a:t>
            </a:r>
            <a:r>
              <a:rPr lang="en-US">
                <a:ea typeface="Calibri"/>
                <a:cs typeface="Calibri"/>
              </a:rPr>
              <a:t> gratis, </a:t>
            </a:r>
            <a:r>
              <a:rPr lang="en-US" err="1">
                <a:ea typeface="Calibri"/>
                <a:cs typeface="Calibri"/>
              </a:rPr>
              <a:t>noen</a:t>
            </a:r>
            <a:r>
              <a:rPr lang="en-US">
                <a:ea typeface="Calibri"/>
                <a:cs typeface="Calibri"/>
              </a:rPr>
              <a:t> ganger </a:t>
            </a:r>
            <a:r>
              <a:rPr lang="en-US" err="1">
                <a:ea typeface="Calibri"/>
                <a:cs typeface="Calibri"/>
              </a:rPr>
              <a:t>penger</a:t>
            </a:r>
            <a:r>
              <a:rPr lang="en-US">
                <a:ea typeface="Calibri"/>
                <a:cs typeface="Calibri"/>
              </a:rPr>
              <a:t> (Si </a:t>
            </a:r>
            <a:r>
              <a:rPr lang="en-US" err="1">
                <a:ea typeface="Calibri"/>
                <a:cs typeface="Calibri"/>
              </a:rPr>
              <a:t>noe</a:t>
            </a:r>
            <a:r>
              <a:rPr lang="en-US">
                <a:ea typeface="Calibri"/>
                <a:cs typeface="Calibri"/>
              </a:rPr>
              <a:t> om at </a:t>
            </a:r>
            <a:r>
              <a:rPr lang="en-US" err="1">
                <a:ea typeface="Calibri"/>
                <a:cs typeface="Calibri"/>
              </a:rPr>
              <a:t>noe</a:t>
            </a:r>
            <a:r>
              <a:rPr lang="en-US">
                <a:ea typeface="Calibri"/>
                <a:cs typeface="Calibri"/>
              </a:rPr>
              <a:t> er </a:t>
            </a:r>
            <a:r>
              <a:rPr lang="en-US" err="1">
                <a:ea typeface="Calibri"/>
                <a:cs typeface="Calibri"/>
              </a:rPr>
              <a:t>dyrere</a:t>
            </a:r>
            <a:r>
              <a:rPr lang="en-US">
                <a:ea typeface="Calibri"/>
                <a:cs typeface="Calibri"/>
              </a:rPr>
              <a:t> </a:t>
            </a:r>
            <a:r>
              <a:rPr lang="en-US" err="1">
                <a:ea typeface="Calibri"/>
                <a:cs typeface="Calibri"/>
              </a:rPr>
              <a:t>enn</a:t>
            </a:r>
            <a:r>
              <a:rPr lang="en-US">
                <a:ea typeface="Calibri"/>
                <a:cs typeface="Calibri"/>
              </a:rPr>
              <a:t> </a:t>
            </a:r>
            <a:r>
              <a:rPr lang="en-US" err="1">
                <a:ea typeface="Calibri"/>
                <a:cs typeface="Calibri"/>
              </a:rPr>
              <a:t>andre</a:t>
            </a:r>
            <a:r>
              <a:rPr lang="en-US">
                <a:ea typeface="Calibri"/>
                <a:cs typeface="Calibri"/>
              </a:rPr>
              <a:t>?)</a:t>
            </a:r>
          </a:p>
          <a:p>
            <a:pPr lvl="1" indent="-171450">
              <a:buFont typeface="Calibri"/>
              <a:buChar char="-"/>
            </a:pPr>
            <a:r>
              <a:rPr lang="en-US" err="1">
                <a:ea typeface="Calibri"/>
                <a:cs typeface="Calibri"/>
              </a:rPr>
              <a:t>Enkelte</a:t>
            </a:r>
            <a:r>
              <a:rPr lang="en-US">
                <a:ea typeface="Calibri"/>
                <a:cs typeface="Calibri"/>
              </a:rPr>
              <a:t> </a:t>
            </a:r>
            <a:r>
              <a:rPr lang="en-US" err="1">
                <a:ea typeface="Calibri"/>
                <a:cs typeface="Calibri"/>
              </a:rPr>
              <a:t>fritidsaktiviteter</a:t>
            </a:r>
            <a:r>
              <a:rPr lang="en-US">
                <a:ea typeface="Calibri"/>
                <a:cs typeface="Calibri"/>
              </a:rPr>
              <a:t> </a:t>
            </a:r>
            <a:r>
              <a:rPr lang="en-US" err="1">
                <a:ea typeface="Calibri"/>
                <a:cs typeface="Calibri"/>
              </a:rPr>
              <a:t>krever</a:t>
            </a:r>
            <a:r>
              <a:rPr lang="en-US">
                <a:ea typeface="Calibri"/>
                <a:cs typeface="Calibri"/>
              </a:rPr>
              <a:t> at </a:t>
            </a:r>
            <a:r>
              <a:rPr lang="en-US" err="1">
                <a:ea typeface="Calibri"/>
                <a:cs typeface="Calibri"/>
              </a:rPr>
              <a:t>foreldrene</a:t>
            </a:r>
            <a:r>
              <a:rPr lang="en-US">
                <a:ea typeface="Calibri"/>
                <a:cs typeface="Calibri"/>
              </a:rPr>
              <a:t> </a:t>
            </a:r>
            <a:r>
              <a:rPr lang="en-US" err="1">
                <a:ea typeface="Calibri"/>
                <a:cs typeface="Calibri"/>
              </a:rPr>
              <a:t>følger</a:t>
            </a:r>
            <a:r>
              <a:rPr lang="en-US">
                <a:ea typeface="Calibri"/>
                <a:cs typeface="Calibri"/>
              </a:rPr>
              <a:t> </a:t>
            </a:r>
            <a:r>
              <a:rPr lang="en-US" err="1">
                <a:ea typeface="Calibri"/>
                <a:cs typeface="Calibri"/>
              </a:rPr>
              <a:t>opp</a:t>
            </a:r>
            <a:r>
              <a:rPr lang="en-US">
                <a:ea typeface="Calibri"/>
                <a:cs typeface="Calibri"/>
              </a:rPr>
              <a:t> </a:t>
            </a:r>
            <a:r>
              <a:rPr lang="en-US" err="1">
                <a:ea typeface="Calibri"/>
                <a:cs typeface="Calibri"/>
              </a:rPr>
              <a:t>ved</a:t>
            </a:r>
            <a:r>
              <a:rPr lang="en-US">
                <a:ea typeface="Calibri"/>
                <a:cs typeface="Calibri"/>
              </a:rPr>
              <a:t> å </a:t>
            </a:r>
            <a:r>
              <a:rPr lang="en-US" err="1">
                <a:ea typeface="Calibri"/>
                <a:cs typeface="Calibri"/>
              </a:rPr>
              <a:t>være</a:t>
            </a:r>
            <a:r>
              <a:rPr lang="en-US">
                <a:ea typeface="Calibri"/>
                <a:cs typeface="Calibri"/>
              </a:rPr>
              <a:t> med </a:t>
            </a:r>
            <a:r>
              <a:rPr lang="en-US" err="1">
                <a:ea typeface="Calibri"/>
                <a:cs typeface="Calibri"/>
              </a:rPr>
              <a:t>på</a:t>
            </a:r>
            <a:r>
              <a:rPr lang="en-US">
                <a:ea typeface="Calibri"/>
                <a:cs typeface="Calibri"/>
              </a:rPr>
              <a:t> </a:t>
            </a:r>
            <a:r>
              <a:rPr lang="en-US" err="1">
                <a:ea typeface="Calibri"/>
                <a:cs typeface="Calibri"/>
              </a:rPr>
              <a:t>dugnader</a:t>
            </a:r>
            <a:r>
              <a:rPr lang="en-US">
                <a:ea typeface="Calibri"/>
                <a:cs typeface="Calibri"/>
              </a:rPr>
              <a:t>, </a:t>
            </a:r>
            <a:r>
              <a:rPr lang="en-US" err="1">
                <a:ea typeface="Calibri"/>
                <a:cs typeface="Calibri"/>
              </a:rPr>
              <a:t>samle</a:t>
            </a:r>
            <a:r>
              <a:rPr lang="en-US">
                <a:ea typeface="Calibri"/>
                <a:cs typeface="Calibri"/>
              </a:rPr>
              <a:t> inn </a:t>
            </a:r>
            <a:r>
              <a:rPr lang="en-US" err="1">
                <a:ea typeface="Calibri"/>
                <a:cs typeface="Calibri"/>
              </a:rPr>
              <a:t>penger</a:t>
            </a:r>
            <a:r>
              <a:rPr lang="en-US">
                <a:ea typeface="Calibri"/>
                <a:cs typeface="Calibri"/>
              </a:rPr>
              <a:t> </a:t>
            </a:r>
            <a:r>
              <a:rPr lang="en-US" err="1">
                <a:ea typeface="Calibri"/>
                <a:cs typeface="Calibri"/>
              </a:rPr>
              <a:t>ved</a:t>
            </a:r>
            <a:r>
              <a:rPr lang="en-US">
                <a:ea typeface="Calibri"/>
                <a:cs typeface="Calibri"/>
              </a:rPr>
              <a:t> </a:t>
            </a:r>
            <a:r>
              <a:rPr lang="en-US" err="1">
                <a:ea typeface="Calibri"/>
                <a:cs typeface="Calibri"/>
              </a:rPr>
              <a:t>loppenmarked</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aktiviteter</a:t>
            </a:r>
            <a:r>
              <a:rPr lang="en-US">
                <a:ea typeface="Calibri"/>
                <a:cs typeface="Calibri"/>
              </a:rPr>
              <a:t>, </a:t>
            </a:r>
            <a:r>
              <a:rPr lang="en-US" err="1">
                <a:ea typeface="Calibri"/>
                <a:cs typeface="Calibri"/>
              </a:rPr>
              <a:t>Igjen</a:t>
            </a:r>
            <a:r>
              <a:rPr lang="en-US">
                <a:ea typeface="Calibri"/>
                <a:cs typeface="Calibri"/>
              </a:rPr>
              <a:t> bruk </a:t>
            </a:r>
            <a:r>
              <a:rPr lang="en-US" err="1">
                <a:ea typeface="Calibri"/>
                <a:cs typeface="Calibri"/>
              </a:rPr>
              <a:t>eksempler</a:t>
            </a:r>
            <a:r>
              <a:rPr lang="en-US">
                <a:ea typeface="Calibri"/>
                <a:cs typeface="Calibri"/>
              </a:rPr>
              <a:t> </a:t>
            </a:r>
            <a:r>
              <a:rPr lang="en-US" err="1">
                <a:ea typeface="Calibri"/>
                <a:cs typeface="Calibri"/>
              </a:rPr>
              <a:t>som</a:t>
            </a:r>
            <a:r>
              <a:rPr lang="en-US">
                <a:ea typeface="Calibri"/>
                <a:cs typeface="Calibri"/>
              </a:rPr>
              <a:t> er relevant for </a:t>
            </a:r>
            <a:r>
              <a:rPr lang="en-US" err="1">
                <a:ea typeface="Calibri"/>
                <a:cs typeface="Calibri"/>
              </a:rPr>
              <a:t>deres</a:t>
            </a:r>
            <a:r>
              <a:rPr lang="en-US">
                <a:ea typeface="Calibri"/>
                <a:cs typeface="Calibri"/>
              </a:rPr>
              <a:t> </a:t>
            </a:r>
            <a:r>
              <a:rPr lang="en-US" err="1">
                <a:ea typeface="Calibri"/>
                <a:cs typeface="Calibri"/>
              </a:rPr>
              <a:t>nærmiljø</a:t>
            </a:r>
            <a:r>
              <a:rPr lang="en-US">
                <a:ea typeface="Calibri"/>
                <a:cs typeface="Calibri"/>
              </a:rPr>
              <a:t>. </a:t>
            </a:r>
          </a:p>
          <a:p>
            <a:pPr lvl="1" indent="-171450">
              <a:buFont typeface="Calibri"/>
              <a:buChar char="-"/>
            </a:pPr>
            <a:endParaRPr lang="en-US">
              <a:ea typeface="Calibri"/>
              <a:cs typeface="Calibri"/>
            </a:endParaRP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8</a:t>
            </a:fld>
            <a:endParaRPr lang="nb-NO"/>
          </a:p>
        </p:txBody>
      </p:sp>
    </p:spTree>
    <p:extLst>
      <p:ext uri="{BB962C8B-B14F-4D97-AF65-F5344CB8AC3E}">
        <p14:creationId xmlns:p14="http://schemas.microsoft.com/office/powerpoint/2010/main" val="2975796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det fint om man har invitert inn lokale hjelpeinstanser. </a:t>
            </a:r>
          </a:p>
          <a:p>
            <a:endParaRPr lang="nb-NO"/>
          </a:p>
          <a:p>
            <a:r>
              <a:rPr lang="nb-NO"/>
              <a:t>Si noe om fastlegeordningen. Alle har en fastlege som skal følge en opp, og vil henvise deg videre om du trenger hjelp av spesialisthelsetjenesten eller lignende. Fastlegen kan kontaktes ved somatiske vansker, men også om man har det vanskelig psykisk. </a:t>
            </a:r>
          </a:p>
          <a:p>
            <a:endParaRPr lang="nb-NO"/>
          </a:p>
          <a:p>
            <a:r>
              <a:rPr lang="nb-NO"/>
              <a:t>Si noe om at alle småbarn følges opp av helsestasjonen, men at det også finnes helsestasjon for ungdom og skolehelsetjeneste. </a:t>
            </a:r>
          </a:p>
          <a:p>
            <a:endParaRPr lang="nb-NO"/>
          </a:p>
          <a:p>
            <a:r>
              <a:rPr lang="nb-NO"/>
              <a:t>Si noe om at det finnes tjenester som skal følge opp psykisk helse</a:t>
            </a:r>
            <a:r>
              <a:rPr lang="nb-NO" dirty="0"/>
              <a:t> i spesialisthelsetjenesten</a:t>
            </a:r>
            <a:r>
              <a:rPr lang="nb-NO"/>
              <a:t>. Dette er Barne- og ungdomspsykiatrien (BUP), som kobles på for utredning eller behandling av psykiske lidelser hos barn og ungdom. Distriktspsykiatrisk senter (DPS) er samling av ulike tjenester for utredning og behandling av psykiske lidelser hos voksne. I tillegg har en kommunale tjenester som følger opp psykisk helse, og psykososiale tiltak.  (Her er det fint om du kommer med eksempler fra deres nærområde, hvilke tjenester finnes og hvor finner du disse). </a:t>
            </a:r>
          </a:p>
          <a:p>
            <a:r>
              <a:rPr lang="nb-NO"/>
              <a:t>Normaliser så godt det lar seg gjøre at en i Norge tar psykisk helse på alvor, i den forstand at man stadig har et fokus på at folk skal få hjelp om det så handler om å behandle traumelidelser, angst, depresjon, osv. Det vil ikke si at en alltid lykkes, men det jobbes for at det ikke skal være tabu, eller noe å skamme seg over. Det snakkes relativt åpent om at det er veldig mange av oss som opplever å streve psykisk i løpet av livet, men at det skal være mulig å få hjelp. </a:t>
            </a:r>
            <a:endParaRPr lang="nb-NO" dirty="0"/>
          </a:p>
          <a:p>
            <a:endParaRPr lang="nb-NO" dirty="0"/>
          </a:p>
          <a:p>
            <a:r>
              <a:rPr lang="nb-NO" dirty="0"/>
              <a:t>Ved vansker i familien kan en ta kontakt med familievernkontoret</a:t>
            </a:r>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9</a:t>
            </a:fld>
            <a:endParaRPr lang="nb-NO"/>
          </a:p>
        </p:txBody>
      </p:sp>
    </p:spTree>
    <p:extLst>
      <p:ext uri="{BB962C8B-B14F-4D97-AF65-F5344CB8AC3E}">
        <p14:creationId xmlns:p14="http://schemas.microsoft.com/office/powerpoint/2010/main" val="7375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vil vi at dere skal legge til egne kommunale tjenester. Fortell hvilke tjenester som finnes i deres nærområde og hvordan en kan komme i kontakt.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10</a:t>
            </a:fld>
            <a:endParaRPr lang="nb-NO"/>
          </a:p>
        </p:txBody>
      </p:sp>
    </p:spTree>
    <p:extLst>
      <p:ext uri="{BB962C8B-B14F-4D97-AF65-F5344CB8AC3E}">
        <p14:creationId xmlns:p14="http://schemas.microsoft.com/office/powerpoint/2010/main" val="367470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a:lstStyle/>
          <a:p>
            <a:fld id="{8FA303B6-DFB3-654B-8F03-0EAC505524D7}" type="datetimeFigureOut">
              <a:rPr lang="nb-NO" smtClean="0"/>
              <a:t>21.05.2024</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5623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a:lstStyle/>
          <a:p>
            <a:fld id="{8FA303B6-DFB3-654B-8F03-0EAC505524D7}" type="datetimeFigureOut">
              <a:rPr lang="nb-NO" smtClean="0"/>
              <a:t>21.05.2024</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60121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a:lstStyle/>
          <a:p>
            <a:fld id="{8FA303B6-DFB3-654B-8F03-0EAC505524D7}" type="datetimeFigureOut">
              <a:rPr lang="nb-NO" smtClean="0"/>
              <a:t>21.05.2024</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685720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a:lstStyle/>
          <a:p>
            <a:fld id="{8FA303B6-DFB3-654B-8F03-0EAC505524D7}" type="datetimeFigureOut">
              <a:rPr lang="nb-NO" smtClean="0"/>
              <a:t>21.05.2024</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20739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a:lstStyle/>
          <a:p>
            <a:fld id="{8FA303B6-DFB3-654B-8F03-0EAC505524D7}" type="datetimeFigureOut">
              <a:rPr lang="nb-NO" smtClean="0"/>
              <a:t>21.05.2024</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7801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a:lstStyle/>
          <a:p>
            <a:fld id="{8FA303B6-DFB3-654B-8F03-0EAC505524D7}" type="datetimeFigureOut">
              <a:rPr lang="nb-NO" smtClean="0"/>
              <a:t>21.05.2024</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358883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a:lstStyle/>
          <a:p>
            <a:fld id="{8FA303B6-DFB3-654B-8F03-0EAC505524D7}" type="datetimeFigureOut">
              <a:rPr lang="nb-NO" smtClean="0"/>
              <a:t>21.05.2024</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14101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a:lstStyle/>
          <a:p>
            <a:fld id="{8FA303B6-DFB3-654B-8F03-0EAC505524D7}" type="datetimeFigureOut">
              <a:rPr lang="nb-NO" smtClean="0"/>
              <a:t>21.05.2024</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93961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a:lstStyle/>
          <a:p>
            <a:fld id="{8FA303B6-DFB3-654B-8F03-0EAC505524D7}" type="datetimeFigureOut">
              <a:rPr lang="nb-NO" smtClean="0"/>
              <a:t>21.05.2024</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133085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a:lstStyle/>
          <a:p>
            <a:fld id="{8FA303B6-DFB3-654B-8F03-0EAC505524D7}" type="datetimeFigureOut">
              <a:rPr lang="nb-NO" smtClean="0"/>
              <a:t>21.05.2024</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8926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a:lstStyle/>
          <a:p>
            <a:fld id="{8FA303B6-DFB3-654B-8F03-0EAC505524D7}" type="datetimeFigureOut">
              <a:rPr lang="nb-NO" smtClean="0"/>
              <a:t>21.05.2024</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08211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A303B6-DFB3-654B-8F03-0EAC505524D7}" type="datetimeFigureOut">
              <a:rPr lang="nb-NO" smtClean="0"/>
              <a:t>21.05.2024</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7C411C-88DE-1444-9696-02CAED242711}" type="slidenum">
              <a:rPr lang="nb-NO" smtClean="0"/>
              <a:t>‹#›</a:t>
            </a:fld>
            <a:endParaRPr lang="nb-NO"/>
          </a:p>
        </p:txBody>
      </p:sp>
    </p:spTree>
    <p:extLst>
      <p:ext uri="{BB962C8B-B14F-4D97-AF65-F5344CB8AC3E}">
        <p14:creationId xmlns:p14="http://schemas.microsoft.com/office/powerpoint/2010/main" val="944357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J55i0uF56UI?feature=oembed"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en-US" sz="3600" kern="1200">
                <a:solidFill>
                  <a:schemeClr val="tx2"/>
                </a:solidFill>
                <a:latin typeface="+mj-lt"/>
                <a:ea typeface="+mj-ea"/>
                <a:cs typeface="+mj-cs"/>
              </a:rPr>
              <a:t>Møte 2</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en-US" sz="1800">
                <a:solidFill>
                  <a:schemeClr val="tx2"/>
                </a:solidFill>
              </a:rPr>
              <a:t>Presentasjon til foreldrene</a:t>
            </a:r>
          </a:p>
          <a:p>
            <a:pPr marL="457200" indent="-228600" algn="l">
              <a:buFont typeface="Arial" panose="020B0604020202020204" pitchFamily="34" charset="0"/>
              <a:buChar char="•"/>
            </a:pPr>
            <a:r>
              <a:rPr lang="en-US" sz="1800">
                <a:solidFill>
                  <a:schemeClr val="tx2"/>
                </a:solidFill>
              </a:rPr>
              <a:t>Undervisningsguide til lærer/veileder (I notatfeltet)</a:t>
            </a:r>
          </a:p>
          <a:p>
            <a:pPr marL="457200" indent="-228600" algn="l">
              <a:buFont typeface="Arial" panose="020B0604020202020204" pitchFamily="34" charset="0"/>
              <a:buChar char="•"/>
            </a:pPr>
            <a:r>
              <a:rPr lang="en-US" sz="1800">
                <a:solidFill>
                  <a:schemeClr val="tx2"/>
                </a:solidFill>
              </a:rPr>
              <a:t>Hjemmelekse </a:t>
            </a:r>
          </a:p>
          <a:p>
            <a:pPr marL="457200" indent="-228600" algn="l">
              <a:buFont typeface="Arial" panose="020B0604020202020204" pitchFamily="34" charset="0"/>
              <a:buChar char="•"/>
            </a:pPr>
            <a:r>
              <a:rPr lang="en-US" sz="1800">
                <a:solidFill>
                  <a:schemeClr val="tx2"/>
                </a:solidFill>
              </a:rPr>
              <a:t>Ressurser til foreldrene med mer info</a:t>
            </a:r>
          </a:p>
        </p:txBody>
      </p:sp>
    </p:spTree>
    <p:extLst>
      <p:ext uri="{BB962C8B-B14F-4D97-AF65-F5344CB8AC3E}">
        <p14:creationId xmlns:p14="http://schemas.microsoft.com/office/powerpoint/2010/main" val="2676983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AE69A1D-E0A8-880D-3DC6-01C4BB42E09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Kommunale tjenester</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2DBBF2A-047C-EBAB-FEE2-FE054386CBEE}"/>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NAV</a:t>
            </a:r>
          </a:p>
          <a:p>
            <a:r>
              <a:rPr lang="en-US" sz="2200" dirty="0" err="1"/>
              <a:t>Familieteam</a:t>
            </a:r>
            <a:endParaRPr lang="en-US" sz="2200" dirty="0"/>
          </a:p>
          <a:p>
            <a:r>
              <a:rPr lang="en-US" sz="2200" dirty="0" err="1"/>
              <a:t>Familiens</a:t>
            </a:r>
            <a:r>
              <a:rPr lang="en-US" sz="2200"/>
              <a:t> </a:t>
            </a:r>
            <a:r>
              <a:rPr lang="en-US" sz="2200" dirty="0" err="1"/>
              <a:t>hus</a:t>
            </a:r>
            <a:endParaRPr lang="en-US" sz="2200" dirty="0"/>
          </a:p>
          <a:p>
            <a:endParaRPr lang="en-US" sz="2200"/>
          </a:p>
          <a:p>
            <a:r>
              <a:rPr lang="en-US" sz="2200"/>
              <a:t>(LEGG TIL AKTUELLE TJENESTER FRA DIN KOMMUNE)</a:t>
            </a:r>
          </a:p>
          <a:p>
            <a:endParaRPr lang="en-US" sz="2200"/>
          </a:p>
          <a:p>
            <a:endParaRPr lang="en-US" sz="2200"/>
          </a:p>
        </p:txBody>
      </p:sp>
      <p:pic>
        <p:nvPicPr>
          <p:cNvPr id="6" name="Plassholder for innhold 5" descr="Et bilde som inneholder klær, Menneskeansikt, tegnefilm, illustrasjon&#10;&#10;Automatisk generert beskrivelse">
            <a:extLst>
              <a:ext uri="{FF2B5EF4-FFF2-40B4-BE49-F238E27FC236}">
                <a16:creationId xmlns:a16="http://schemas.microsoft.com/office/drawing/2014/main" id="{BBEF86C4-87B6-8C6D-733D-C48F21BBBC60}"/>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0187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dia på Internett 3" descr="Hvordan kan barnevernet hjelpe?">
            <a:hlinkClick r:id="" action="ppaction://media"/>
            <a:extLst>
              <a:ext uri="{FF2B5EF4-FFF2-40B4-BE49-F238E27FC236}">
                <a16:creationId xmlns:a16="http://schemas.microsoft.com/office/drawing/2014/main" id="{A3123FAE-3377-58AD-844B-8673439767C9}"/>
              </a:ext>
            </a:extLst>
          </p:cNvPr>
          <p:cNvPicPr>
            <a:picLocks noGrp="1" noRot="1" noChangeAspect="1"/>
          </p:cNvPicPr>
          <p:nvPr>
            <p:ph idx="1"/>
            <a:videoFile r:link="rId1"/>
          </p:nvPr>
        </p:nvPicPr>
        <p:blipFill>
          <a:blip r:embed="rId4"/>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213964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tel 4">
            <a:extLst>
              <a:ext uri="{FF2B5EF4-FFF2-40B4-BE49-F238E27FC236}">
                <a16:creationId xmlns:a16="http://schemas.microsoft.com/office/drawing/2014/main" id="{EBAA1983-8EDB-6B10-9F0F-FEBC96F4DF9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Barnevernet</a:t>
            </a:r>
          </a:p>
        </p:txBody>
      </p:sp>
      <p:sp>
        <p:nvSpPr>
          <p:cNvPr id="4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assholder for innhold 5">
            <a:extLst>
              <a:ext uri="{FF2B5EF4-FFF2-40B4-BE49-F238E27FC236}">
                <a16:creationId xmlns:a16="http://schemas.microsoft.com/office/drawing/2014/main" id="{309B956F-1ACD-580D-7018-D25F6CE324C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000"/>
              <a:t>Hjelp til foreldre og barn som trenger støtte av ulike grunner</a:t>
            </a:r>
          </a:p>
          <a:p>
            <a:r>
              <a:rPr lang="en-US" sz="2000"/>
              <a:t>Til barnets beste</a:t>
            </a:r>
          </a:p>
          <a:p>
            <a:r>
              <a:rPr lang="en-US" sz="2000"/>
              <a:t>Hjelpetiltak: </a:t>
            </a:r>
          </a:p>
          <a:p>
            <a:pPr lvl="1"/>
            <a:r>
              <a:rPr lang="en-US" sz="2000"/>
              <a:t>Rådgivning og veiledning</a:t>
            </a:r>
          </a:p>
          <a:p>
            <a:pPr lvl="1"/>
            <a:r>
              <a:rPr lang="en-US" sz="2000"/>
              <a:t>Foreldregrupper</a:t>
            </a:r>
          </a:p>
          <a:p>
            <a:pPr lvl="1"/>
            <a:r>
              <a:rPr lang="en-US" sz="2000"/>
              <a:t>Økonomisk støtte til barnehage, aktivitetsskole etc.</a:t>
            </a:r>
          </a:p>
          <a:p>
            <a:pPr lvl="1"/>
            <a:r>
              <a:rPr lang="en-US" sz="2000"/>
              <a:t>Avlastningshjem</a:t>
            </a:r>
          </a:p>
        </p:txBody>
      </p:sp>
      <p:pic>
        <p:nvPicPr>
          <p:cNvPr id="8" name="Plassholder for innhold 7" descr="Et bilde som inneholder klær, person, innendørs, mann&#10;&#10;Automatisk generert beskrivelse">
            <a:extLst>
              <a:ext uri="{FF2B5EF4-FFF2-40B4-BE49-F238E27FC236}">
                <a16:creationId xmlns:a16="http://schemas.microsoft.com/office/drawing/2014/main" id="{09849885-2B4F-570F-6447-AFCA0DB943D9}"/>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93765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 name="Tittel 4">
            <a:extLst>
              <a:ext uri="{FF2B5EF4-FFF2-40B4-BE49-F238E27FC236}">
                <a16:creationId xmlns:a16="http://schemas.microsoft.com/office/drawing/2014/main" id="{0D4FB014-7FB4-F156-FF3A-BAA83547DDE0}"/>
              </a:ext>
            </a:extLst>
          </p:cNvPr>
          <p:cNvSpPr>
            <a:spLocks noGrp="1"/>
          </p:cNvSpPr>
          <p:nvPr>
            <p:ph type="title"/>
          </p:nvPr>
        </p:nvSpPr>
        <p:spPr>
          <a:xfrm>
            <a:off x="1179226" y="1594707"/>
            <a:ext cx="9833548" cy="1325563"/>
          </a:xfrm>
        </p:spPr>
        <p:txBody>
          <a:bodyPr anchor="b">
            <a:normAutofit/>
          </a:bodyPr>
          <a:lstStyle/>
          <a:p>
            <a:pPr algn="ctr"/>
            <a:r>
              <a:rPr lang="nb-NO" sz="3600">
                <a:solidFill>
                  <a:schemeClr val="tx2"/>
                </a:solidFill>
              </a:rPr>
              <a:t>Hva er godt nok?</a:t>
            </a:r>
          </a:p>
        </p:txBody>
      </p:sp>
      <p:grpSp>
        <p:nvGrpSpPr>
          <p:cNvPr id="15" name="Group 14">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6" name="Freeform: Shape 15">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lassholder for innhold 5">
            <a:extLst>
              <a:ext uri="{FF2B5EF4-FFF2-40B4-BE49-F238E27FC236}">
                <a16:creationId xmlns:a16="http://schemas.microsoft.com/office/drawing/2014/main" id="{1153E772-E2DE-889A-740E-7DBD328AA3A4}"/>
              </a:ext>
            </a:extLst>
          </p:cNvPr>
          <p:cNvSpPr>
            <a:spLocks noGrp="1"/>
          </p:cNvSpPr>
          <p:nvPr>
            <p:ph idx="1"/>
          </p:nvPr>
        </p:nvSpPr>
        <p:spPr>
          <a:xfrm>
            <a:off x="1179226" y="3329677"/>
            <a:ext cx="9833548" cy="2457269"/>
          </a:xfrm>
        </p:spPr>
        <p:txBody>
          <a:bodyPr>
            <a:normAutofit/>
          </a:bodyPr>
          <a:lstStyle/>
          <a:p>
            <a:endParaRPr lang="nb-NO" sz="1800">
              <a:solidFill>
                <a:schemeClr val="tx2"/>
              </a:solidFill>
            </a:endParaRPr>
          </a:p>
        </p:txBody>
      </p:sp>
      <p:grpSp>
        <p:nvGrpSpPr>
          <p:cNvPr id="21" name="Group 20">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7204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A4237D0-068F-7EA6-98D8-91DDDAD2410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Råd fra fagfolk</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E21642A-4A05-7421-6BD7-1060978C377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Gi barnet betingelsesløs kjærlighet, det vil si at du viser at du er glad i barnet uansett hva barnet gjør. </a:t>
            </a:r>
          </a:p>
          <a:p>
            <a:r>
              <a:rPr lang="en-US" sz="2200"/>
              <a:t>Aksepter barnet som den de er på godt og vondt </a:t>
            </a:r>
          </a:p>
          <a:p>
            <a:r>
              <a:rPr lang="en-US" sz="2200"/>
              <a:t>Vær en tydelig voksen, med klare grenser barnet forstår</a:t>
            </a:r>
          </a:p>
        </p:txBody>
      </p:sp>
      <p:pic>
        <p:nvPicPr>
          <p:cNvPr id="6" name="Plassholder for innhold 5" descr="Et bilde som inneholder person, innendørs, bilderamme, interiørdesign&#10;&#10;Automatisk generert beskrivelse">
            <a:extLst>
              <a:ext uri="{FF2B5EF4-FFF2-40B4-BE49-F238E27FC236}">
                <a16:creationId xmlns:a16="http://schemas.microsoft.com/office/drawing/2014/main" id="{6BE0F18C-F669-C1FA-406C-93D8BD4A8651}"/>
              </a:ext>
            </a:extLst>
          </p:cNvPr>
          <p:cNvPicPr>
            <a:picLocks noGrp="1" noChangeAspect="1"/>
          </p:cNvPicPr>
          <p:nvPr>
            <p:ph sz="half" idx="2"/>
          </p:nvPr>
        </p:nvPicPr>
        <p:blipFill rotWithShape="1">
          <a:blip r:embed="rId3"/>
          <a:srcRect l="19787" r="2279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46464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777F383-8AAC-EEDD-F078-E0FD6AE94AE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000"/>
              <a:t>Foreldreveiledningsgrupper</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09CA393-C7D0-0F97-3756-870FD6372B96}"/>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Hvis du ønsker å kunne dele egne erfaringer og snakke med andre i lignende situasjon </a:t>
            </a:r>
          </a:p>
          <a:p>
            <a:r>
              <a:rPr lang="en-US" sz="2200"/>
              <a:t>Hvis du ønsker støtte til å bli tryggere i foreldrerollen</a:t>
            </a:r>
          </a:p>
        </p:txBody>
      </p:sp>
      <p:pic>
        <p:nvPicPr>
          <p:cNvPr id="10" name="Plassholder for innhold 9" descr="Et bilde som inneholder klær, person, mann, tegnefilm&#10;&#10;Automatisk generert beskrivelse">
            <a:extLst>
              <a:ext uri="{FF2B5EF4-FFF2-40B4-BE49-F238E27FC236}">
                <a16:creationId xmlns:a16="http://schemas.microsoft.com/office/drawing/2014/main" id="{90F6B63A-C11D-92FE-9F7A-097557C26AE0}"/>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33063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nb-NO" sz="4600"/>
              <a:t>Hjemmeoppgave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nb-NO" sz="1700" dirty="0"/>
              <a:t>Hvordan opplever du det å følge opp barnet i barnehage, skole og fritidsaktiviteter i Norge? Er det forskjellig fra hvordan det var i ditt hjemland?</a:t>
            </a:r>
          </a:p>
          <a:p>
            <a:r>
              <a:rPr lang="nb-NO" sz="1700" b="0" i="0" dirty="0">
                <a:effectLst/>
                <a:highlight>
                  <a:srgbClr val="FFFFFF"/>
                </a:highlight>
              </a:rPr>
              <a:t>Tenk over egne behov. Er det tjenester du føler du trenger mer informasjon om eller mer støtte fra?</a:t>
            </a:r>
          </a:p>
          <a:p>
            <a:r>
              <a:rPr lang="nb-NO" sz="1700" b="0" i="0" dirty="0">
                <a:effectLst/>
                <a:highlight>
                  <a:srgbClr val="FFFFFF"/>
                </a:highlight>
              </a:rPr>
              <a:t>Er det bekymringer du har i forhold til de tjenestene du bruker eller vil bruke i fremtiden?</a:t>
            </a:r>
          </a:p>
          <a:p>
            <a:endParaRPr lang="en-US" sz="1700" dirty="0"/>
          </a:p>
          <a:p>
            <a:endParaRPr lang="en-US" sz="1700" dirty="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nb-NO" dirty="0"/>
              <a:t>Nyttige linker og adresser</a:t>
            </a:r>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dirty="0"/>
              <a:t>Foreldrehverdag.no</a:t>
            </a:r>
          </a:p>
          <a:p>
            <a:r>
              <a:rPr lang="nb-NO" dirty="0"/>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B1DE7F3-F127-54B8-BAE6-3E62E8F0830B}"/>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dirty="0" err="1">
                <a:solidFill>
                  <a:schemeClr val="tx1"/>
                </a:solidFill>
                <a:latin typeface="+mj-lt"/>
                <a:ea typeface="+mj-ea"/>
                <a:cs typeface="+mj-cs"/>
              </a:rPr>
              <a:t>Hjemmeoppgave</a:t>
            </a:r>
            <a:endParaRPr lang="en-US" sz="5000" kern="1200" dirty="0">
              <a:solidFill>
                <a:schemeClr val="tx1"/>
              </a:solidFill>
              <a:latin typeface="+mj-lt"/>
              <a:ea typeface="+mj-ea"/>
              <a:cs typeface="+mj-cs"/>
            </a:endParaRPr>
          </a:p>
        </p:txBody>
      </p:sp>
      <p:sp>
        <p:nvSpPr>
          <p:cNvPr id="2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6FF4B31-9AC8-905B-414A-EA2DE53DF7C9}"/>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2200"/>
              <a:t>Refleksjonsoppgave</a:t>
            </a:r>
          </a:p>
          <a:p>
            <a:pPr lvl="1"/>
            <a:r>
              <a:rPr lang="en-US" sz="2200"/>
              <a:t>Er det noen forskjeller du har lagt merke til med hvordan det er å være foreldre i hjemlandet ditt og i Norge?</a:t>
            </a:r>
          </a:p>
          <a:p>
            <a:pPr lvl="1"/>
            <a:r>
              <a:rPr lang="en-US" sz="2200"/>
              <a:t>Er det noe du har oppdaget ved systemet i Norge som du lurer på?</a:t>
            </a:r>
          </a:p>
          <a:p>
            <a:pPr lvl="1"/>
            <a:r>
              <a:rPr lang="en-US" sz="2200"/>
              <a:t>Er det noe ved å være foreldre i Norge som bekymrer deg?</a:t>
            </a:r>
          </a:p>
        </p:txBody>
      </p:sp>
      <p:pic>
        <p:nvPicPr>
          <p:cNvPr id="7" name="Plassholder for innhold 6" descr="Et bilde som inneholder sko, tegning, clip art, illustrasjon&#10;&#10;Automatisk generert beskrivelse">
            <a:extLst>
              <a:ext uri="{FF2B5EF4-FFF2-40B4-BE49-F238E27FC236}">
                <a16:creationId xmlns:a16="http://schemas.microsoft.com/office/drawing/2014/main" id="{C97F6A35-E428-6DB8-6F6E-C022EA18EFAC}"/>
              </a:ext>
            </a:extLst>
          </p:cNvPr>
          <p:cNvPicPr>
            <a:picLocks noGrp="1" noChangeAspect="1"/>
          </p:cNvPicPr>
          <p:nvPr>
            <p:ph sz="half" idx="2"/>
          </p:nvPr>
        </p:nvPicPr>
        <p:blipFill rotWithShape="1">
          <a:blip r:embed="rId3"/>
          <a:srcRect t="52"/>
          <a:stretch/>
        </p:blipFill>
        <p:spPr>
          <a:xfrm>
            <a:off x="6099048" y="707754"/>
            <a:ext cx="5458968" cy="5442491"/>
          </a:xfrm>
          <a:prstGeom prst="rect">
            <a:avLst/>
          </a:prstGeom>
        </p:spPr>
      </p:pic>
    </p:spTree>
    <p:extLst>
      <p:ext uri="{BB962C8B-B14F-4D97-AF65-F5344CB8AC3E}">
        <p14:creationId xmlns:p14="http://schemas.microsoft.com/office/powerpoint/2010/main" val="3750413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CA5F732-2D17-16EB-EBD7-8A91F123265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Dagens agenda</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77F089AD-324F-494E-F493-50DA425F306C}"/>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Velferdssamfunn</a:t>
            </a:r>
          </a:p>
          <a:p>
            <a:r>
              <a:rPr lang="en-US" sz="2200"/>
              <a:t>Å være foreldre i Norge</a:t>
            </a:r>
          </a:p>
          <a:p>
            <a:r>
              <a:rPr lang="en-US" sz="2200"/>
              <a:t>Tjenestetilbud</a:t>
            </a:r>
          </a:p>
          <a:p>
            <a:r>
              <a:rPr lang="en-US" sz="2200"/>
              <a:t>Hjemmeoppgave</a:t>
            </a:r>
          </a:p>
          <a:p>
            <a:endParaRPr lang="en-US" sz="2200"/>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9F0E2C0F-D13B-B88A-C628-F2D5D1329D64}"/>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29288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21216AA-AD84-3817-009E-A4F46BC7CCB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Velferdsstat</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5FF6762E-5742-9E92-2EEA-FBB9D58483CD}"/>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700" dirty="0" err="1"/>
              <a:t>Barnehager</a:t>
            </a:r>
            <a:endParaRPr lang="en-US" sz="1700"/>
          </a:p>
          <a:p>
            <a:r>
              <a:rPr lang="en-US" sz="1700" dirty="0" err="1"/>
              <a:t>Helsestasjonen</a:t>
            </a:r>
            <a:r>
              <a:rPr lang="en-US" sz="1700"/>
              <a:t> </a:t>
            </a:r>
            <a:endParaRPr lang="en-US" sz="1700" dirty="0"/>
          </a:p>
          <a:p>
            <a:r>
              <a:rPr lang="en-US" sz="1700" dirty="0"/>
              <a:t>Skole </a:t>
            </a:r>
            <a:r>
              <a:rPr lang="en-US" sz="1700" dirty="0" err="1"/>
              <a:t>og</a:t>
            </a:r>
            <a:r>
              <a:rPr lang="en-US" sz="1700" dirty="0"/>
              <a:t> </a:t>
            </a:r>
            <a:r>
              <a:rPr lang="en-US" sz="1700" dirty="0" err="1"/>
              <a:t>skolefritidsordning</a:t>
            </a:r>
            <a:endParaRPr lang="en-US" sz="1700"/>
          </a:p>
          <a:p>
            <a:r>
              <a:rPr lang="en-US" sz="1700" dirty="0" err="1"/>
              <a:t>Fastlege</a:t>
            </a:r>
            <a:endParaRPr lang="en-US" sz="1700"/>
          </a:p>
          <a:p>
            <a:r>
              <a:rPr lang="en-US" sz="1700"/>
              <a:t>NAV</a:t>
            </a:r>
          </a:p>
          <a:p>
            <a:r>
              <a:rPr lang="en-US" sz="1700" dirty="0" err="1"/>
              <a:t>Barnevern</a:t>
            </a:r>
            <a:endParaRPr lang="en-US" sz="1700"/>
          </a:p>
          <a:p>
            <a:r>
              <a:rPr lang="en-US" sz="1700" dirty="0" err="1"/>
              <a:t>Sjukehus</a:t>
            </a:r>
            <a:endParaRPr lang="en-US" sz="1700"/>
          </a:p>
          <a:p>
            <a:r>
              <a:rPr lang="en-US" sz="1700" dirty="0" err="1"/>
              <a:t>Legevakt</a:t>
            </a:r>
            <a:endParaRPr lang="en-US" sz="1700"/>
          </a:p>
          <a:p>
            <a:r>
              <a:rPr lang="en-US" sz="1700" dirty="0" err="1"/>
              <a:t>Kommunale</a:t>
            </a:r>
            <a:r>
              <a:rPr lang="en-US" sz="1700"/>
              <a:t> </a:t>
            </a:r>
            <a:r>
              <a:rPr lang="en-US" sz="1700" dirty="0" err="1"/>
              <a:t>helsetjenester</a:t>
            </a:r>
            <a:endParaRPr lang="en-US" sz="1700"/>
          </a:p>
          <a:p>
            <a:endParaRPr lang="en-US" sz="1700"/>
          </a:p>
        </p:txBody>
      </p:sp>
      <p:pic>
        <p:nvPicPr>
          <p:cNvPr id="7" name="Plassholder for innhold 6" descr="Et bilde som inneholder tegnefilm, person, tegning, illustrasjon&#10;&#10;Automatisk generert beskrivelse">
            <a:extLst>
              <a:ext uri="{FF2B5EF4-FFF2-40B4-BE49-F238E27FC236}">
                <a16:creationId xmlns:a16="http://schemas.microsoft.com/office/drawing/2014/main" id="{AE9E063C-0EF0-D0D4-C36D-16CFF1B6B181}"/>
              </a:ext>
            </a:extLst>
          </p:cNvPr>
          <p:cNvPicPr>
            <a:picLocks noGrp="1" noChangeAspect="1"/>
          </p:cNvPicPr>
          <p:nvPr>
            <p:ph sz="half" idx="2"/>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9861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33E726D-10A5-18B5-4E10-1A7C8878847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Hva forventes av foreldrerollen i Norge</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6228860C-5DD5-44F3-2411-E297BA385FB9}"/>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Følge opp barnet i skole og barnehage</a:t>
            </a:r>
          </a:p>
          <a:p>
            <a:r>
              <a:rPr lang="en-US" sz="2200"/>
              <a:t>Følge opp barnets helse</a:t>
            </a:r>
          </a:p>
          <a:p>
            <a:r>
              <a:rPr lang="en-US" sz="2200"/>
              <a:t>La barnet være sosial og være med på aktiviteter</a:t>
            </a:r>
          </a:p>
        </p:txBody>
      </p:sp>
      <p:pic>
        <p:nvPicPr>
          <p:cNvPr id="10" name="Plassholder for innhold 9" descr="Et bilde som inneholder klær, mann, møbler, gutt&#10;&#10;Automatisk generert beskrivelse">
            <a:extLst>
              <a:ext uri="{FF2B5EF4-FFF2-40B4-BE49-F238E27FC236}">
                <a16:creationId xmlns:a16="http://schemas.microsoft.com/office/drawing/2014/main" id="{083D3C89-84E3-8D6D-30C7-5E066535541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548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13E2A4E-5234-9E8B-095F-60591C24959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err="1"/>
              <a:t>Barnehage</a:t>
            </a:r>
            <a:endParaRPr lang="en-US" sz="5400"/>
          </a:p>
        </p:txBody>
      </p:sp>
      <p:sp>
        <p:nvSpPr>
          <p:cNvPr id="7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2A07604B-FA0F-A5FF-8C71-31AB1F6DE419}"/>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nb-NO" sz="2000"/>
              <a:t>Læring igjennom lek og friluftsliv</a:t>
            </a:r>
          </a:p>
          <a:p>
            <a:r>
              <a:rPr lang="nb-NO" sz="2000"/>
              <a:t>Pedagogisk plan</a:t>
            </a:r>
          </a:p>
          <a:p>
            <a:r>
              <a:rPr lang="nb-NO" sz="2000"/>
              <a:t>Ha med matpakke og turutstyr</a:t>
            </a:r>
          </a:p>
          <a:p>
            <a:r>
              <a:rPr lang="nb-NO" sz="2000"/>
              <a:t>Hente og levere innenfor tiden</a:t>
            </a:r>
          </a:p>
          <a:p>
            <a:r>
              <a:rPr lang="nb-NO" sz="2000"/>
              <a:t>Gi beskjed ved sykdom og fravær</a:t>
            </a:r>
          </a:p>
          <a:p>
            <a:r>
              <a:rPr lang="nb-NO" sz="2000"/>
              <a:t>PPT ved behov</a:t>
            </a:r>
          </a:p>
          <a:p>
            <a:r>
              <a:rPr lang="nb-NO" sz="2000"/>
              <a:t>Koster penger</a:t>
            </a:r>
          </a:p>
          <a:p>
            <a:endParaRPr lang="en-US" sz="2000"/>
          </a:p>
        </p:txBody>
      </p:sp>
      <p:pic>
        <p:nvPicPr>
          <p:cNvPr id="34" name="Plassholder for innhold 33" descr="Et bilde som inneholder tre, maling, plante, lekeplass&#10;&#10;Automatisk generert beskrivelse">
            <a:extLst>
              <a:ext uri="{FF2B5EF4-FFF2-40B4-BE49-F238E27FC236}">
                <a16:creationId xmlns:a16="http://schemas.microsoft.com/office/drawing/2014/main" id="{9D5B509E-149C-E9DA-D924-4C8054FA5C9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27244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AF8A8F2-F12F-A364-7FC6-E118D6479F76}"/>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5400" kern="1200">
                <a:solidFill>
                  <a:schemeClr val="tx1"/>
                </a:solidFill>
                <a:latin typeface="+mj-lt"/>
                <a:ea typeface="+mj-ea"/>
                <a:cs typeface="+mj-cs"/>
              </a:rPr>
              <a:t>Skole</a:t>
            </a:r>
          </a:p>
        </p:txBody>
      </p:sp>
      <p:pic>
        <p:nvPicPr>
          <p:cNvPr id="6" name="Plassholder for innhold 5" descr="Et bilde som inneholder Barnekunst, person, møbler, bord&#10;&#10;Automatisk generert beskrivelse">
            <a:extLst>
              <a:ext uri="{FF2B5EF4-FFF2-40B4-BE49-F238E27FC236}">
                <a16:creationId xmlns:a16="http://schemas.microsoft.com/office/drawing/2014/main" id="{DFB25D87-9C35-0EA5-38C3-3328472F8EDA}"/>
              </a:ext>
            </a:extLst>
          </p:cNvPr>
          <p:cNvPicPr>
            <a:picLocks noGrp="1" noChangeAspect="1"/>
          </p:cNvPicPr>
          <p:nvPr>
            <p:ph sz="half" idx="2"/>
          </p:nvPr>
        </p:nvPicPr>
        <p:blipFill>
          <a:blip r:embed="rId3"/>
          <a:stretch>
            <a:fillRect/>
          </a:stretch>
        </p:blipFill>
        <p:spPr>
          <a:xfrm>
            <a:off x="630936" y="699516"/>
            <a:ext cx="5458968" cy="5458968"/>
          </a:xfrm>
          <a:prstGeom prst="rect">
            <a:avLst/>
          </a:prstGeom>
        </p:spPr>
      </p:pic>
      <p:sp>
        <p:nvSpPr>
          <p:cNvPr id="16"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3F08023-ED38-1AD6-A816-6A7DF4054D25}"/>
              </a:ext>
            </a:extLst>
          </p:cNvPr>
          <p:cNvSpPr>
            <a:spLocks noGrp="1"/>
          </p:cNvSpPr>
          <p:nvPr>
            <p:ph sz="half" idx="1"/>
          </p:nvPr>
        </p:nvSpPr>
        <p:spPr>
          <a:xfrm>
            <a:off x="6739128" y="2664886"/>
            <a:ext cx="4818888" cy="3550789"/>
          </a:xfrm>
        </p:spPr>
        <p:txBody>
          <a:bodyPr vert="horz" lIns="91440" tIns="45720" rIns="91440" bIns="45720" rtlCol="0" anchor="t">
            <a:normAutofit/>
          </a:bodyPr>
          <a:lstStyle/>
          <a:p>
            <a:r>
              <a:rPr lang="en-US" sz="2000" err="1"/>
              <a:t>Læring</a:t>
            </a:r>
            <a:endParaRPr lang="en-US" sz="2000"/>
          </a:p>
          <a:p>
            <a:r>
              <a:rPr lang="en-US" sz="2000" err="1"/>
              <a:t>Lekser</a:t>
            </a:r>
            <a:endParaRPr lang="en-US" sz="2000"/>
          </a:p>
          <a:p>
            <a:r>
              <a:rPr lang="en-US" sz="2000" err="1"/>
              <a:t>Matpakke</a:t>
            </a:r>
            <a:endParaRPr lang="en-US" sz="2000"/>
          </a:p>
          <a:p>
            <a:r>
              <a:rPr lang="en-US" sz="2000" err="1"/>
              <a:t>Følge</a:t>
            </a:r>
            <a:r>
              <a:rPr lang="en-US" sz="2000"/>
              <a:t> med </a:t>
            </a:r>
            <a:r>
              <a:rPr lang="en-US" sz="2000" err="1"/>
              <a:t>på</a:t>
            </a:r>
            <a:r>
              <a:rPr lang="en-US" sz="2000"/>
              <a:t> </a:t>
            </a:r>
            <a:r>
              <a:rPr lang="en-US" sz="2000" err="1"/>
              <a:t>beskjeder</a:t>
            </a:r>
            <a:r>
              <a:rPr lang="en-US" sz="2000"/>
              <a:t> om </a:t>
            </a:r>
            <a:r>
              <a:rPr lang="en-US" sz="2000" err="1"/>
              <a:t>hva</a:t>
            </a:r>
            <a:r>
              <a:rPr lang="en-US" sz="2000"/>
              <a:t> </a:t>
            </a:r>
            <a:r>
              <a:rPr lang="en-US" sz="2000" err="1"/>
              <a:t>barnet</a:t>
            </a:r>
            <a:r>
              <a:rPr lang="en-US" sz="2000"/>
              <a:t> </a:t>
            </a:r>
            <a:r>
              <a:rPr lang="en-US" sz="2000" err="1"/>
              <a:t>skal</a:t>
            </a:r>
            <a:r>
              <a:rPr lang="en-US" sz="2000"/>
              <a:t> ha med </a:t>
            </a:r>
            <a:r>
              <a:rPr lang="en-US" sz="2000" err="1"/>
              <a:t>til</a:t>
            </a:r>
            <a:r>
              <a:rPr lang="en-US" sz="2000"/>
              <a:t> </a:t>
            </a:r>
            <a:r>
              <a:rPr lang="en-US" sz="2000" err="1"/>
              <a:t>spesielle</a:t>
            </a:r>
            <a:r>
              <a:rPr lang="en-US" sz="2000"/>
              <a:t> </a:t>
            </a:r>
            <a:r>
              <a:rPr lang="en-US" sz="2000" err="1"/>
              <a:t>dager</a:t>
            </a:r>
            <a:r>
              <a:rPr lang="en-US" sz="2000"/>
              <a:t> </a:t>
            </a:r>
            <a:r>
              <a:rPr lang="en-US" sz="2000" err="1"/>
              <a:t>ol</a:t>
            </a:r>
            <a:r>
              <a:rPr lang="en-US" sz="2000"/>
              <a:t>. </a:t>
            </a:r>
          </a:p>
          <a:p>
            <a:r>
              <a:rPr lang="en-US" sz="2000"/>
              <a:t>Gi </a:t>
            </a:r>
            <a:r>
              <a:rPr lang="en-US" sz="2000" err="1"/>
              <a:t>beskjed</a:t>
            </a:r>
            <a:r>
              <a:rPr lang="en-US" sz="2000"/>
              <a:t> </a:t>
            </a:r>
            <a:r>
              <a:rPr lang="en-US" sz="2000" err="1"/>
              <a:t>ved</a:t>
            </a:r>
            <a:r>
              <a:rPr lang="en-US" sz="2000"/>
              <a:t> </a:t>
            </a:r>
            <a:r>
              <a:rPr lang="en-US" sz="2000" err="1"/>
              <a:t>sykdom</a:t>
            </a:r>
            <a:r>
              <a:rPr lang="en-US" sz="2000"/>
              <a:t> </a:t>
            </a:r>
            <a:r>
              <a:rPr lang="en-US" sz="2000" err="1"/>
              <a:t>ol</a:t>
            </a:r>
            <a:r>
              <a:rPr lang="en-US" sz="2000"/>
              <a:t>. </a:t>
            </a:r>
          </a:p>
          <a:p>
            <a:r>
              <a:rPr lang="en-US" sz="2000"/>
              <a:t>Kan </a:t>
            </a:r>
            <a:r>
              <a:rPr lang="en-US" sz="2000" err="1"/>
              <a:t>ikke</a:t>
            </a:r>
            <a:r>
              <a:rPr lang="en-US" sz="2000"/>
              <a:t> ta </a:t>
            </a:r>
            <a:r>
              <a:rPr lang="en-US" sz="2000" err="1"/>
              <a:t>fri</a:t>
            </a:r>
            <a:r>
              <a:rPr lang="en-US" sz="2000"/>
              <a:t> </a:t>
            </a:r>
            <a:r>
              <a:rPr lang="en-US" sz="2000" err="1"/>
              <a:t>utenom</a:t>
            </a:r>
            <a:r>
              <a:rPr lang="en-US" sz="2000"/>
              <a:t> </a:t>
            </a:r>
            <a:r>
              <a:rPr lang="en-US" sz="2000" err="1"/>
              <a:t>ferie</a:t>
            </a:r>
            <a:r>
              <a:rPr lang="en-US" sz="2000"/>
              <a:t> </a:t>
            </a:r>
            <a:r>
              <a:rPr lang="en-US" sz="2000" err="1"/>
              <a:t>og</a:t>
            </a:r>
            <a:r>
              <a:rPr lang="en-US" sz="2000"/>
              <a:t> </a:t>
            </a:r>
            <a:r>
              <a:rPr lang="en-US" sz="2000" err="1"/>
              <a:t>sykdom</a:t>
            </a:r>
            <a:endParaRPr lang="en-US" sz="2000"/>
          </a:p>
          <a:p>
            <a:r>
              <a:rPr lang="en-US" sz="2000" err="1"/>
              <a:t>Skolefritidsordning</a:t>
            </a:r>
            <a:endParaRPr lang="en-US" sz="2000"/>
          </a:p>
          <a:p>
            <a:r>
              <a:rPr lang="en-US" sz="2000"/>
              <a:t>PPT </a:t>
            </a:r>
            <a:r>
              <a:rPr lang="en-US" sz="2000" dirty="0" err="1"/>
              <a:t>ve</a:t>
            </a:r>
            <a:r>
              <a:rPr lang="en-US" sz="2000" dirty="0"/>
              <a:t> </a:t>
            </a:r>
            <a:r>
              <a:rPr lang="en-US" sz="2000" dirty="0" err="1"/>
              <a:t>behov</a:t>
            </a:r>
            <a:endParaRPr lang="en-US" sz="2000"/>
          </a:p>
        </p:txBody>
      </p:sp>
    </p:spTree>
    <p:extLst>
      <p:ext uri="{BB962C8B-B14F-4D97-AF65-F5344CB8AC3E}">
        <p14:creationId xmlns:p14="http://schemas.microsoft.com/office/powerpoint/2010/main" val="1619752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BAFA653-1686-C186-FCB3-4B12FDB7895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a:t>Fritidsaktiviteter</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0273DDA-D49E-EDFD-9056-6487F6184F2B}"/>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err="1"/>
              <a:t>Trening</a:t>
            </a:r>
            <a:endParaRPr lang="en-US" sz="2200"/>
          </a:p>
          <a:p>
            <a:r>
              <a:rPr lang="en-US" sz="2200" err="1"/>
              <a:t>Kulturtilbud</a:t>
            </a:r>
            <a:r>
              <a:rPr lang="en-US" sz="2200"/>
              <a:t> </a:t>
            </a:r>
            <a:r>
              <a:rPr lang="en-US" sz="2200" err="1"/>
              <a:t>som</a:t>
            </a:r>
            <a:r>
              <a:rPr lang="en-US" sz="2200"/>
              <a:t> </a:t>
            </a:r>
            <a:r>
              <a:rPr lang="en-US" sz="2200" err="1"/>
              <a:t>teater</a:t>
            </a:r>
            <a:r>
              <a:rPr lang="en-US" sz="2200"/>
              <a:t>, dans </a:t>
            </a:r>
            <a:r>
              <a:rPr lang="en-US" sz="2200" err="1"/>
              <a:t>ol</a:t>
            </a:r>
            <a:r>
              <a:rPr lang="en-US" sz="2200"/>
              <a:t>.</a:t>
            </a:r>
          </a:p>
          <a:p>
            <a:r>
              <a:rPr lang="en-US" sz="2200" err="1"/>
              <a:t>Aktiviteter</a:t>
            </a:r>
            <a:r>
              <a:rPr lang="en-US" sz="2200"/>
              <a:t> </a:t>
            </a:r>
            <a:r>
              <a:rPr lang="en-US" sz="2200" err="1"/>
              <a:t>i</a:t>
            </a:r>
            <a:r>
              <a:rPr lang="en-US" sz="2200"/>
              <a:t> </a:t>
            </a:r>
            <a:r>
              <a:rPr lang="en-US" sz="2200" err="1"/>
              <a:t>nærområdet</a:t>
            </a:r>
            <a:endParaRPr lang="en-US" sz="2200"/>
          </a:p>
          <a:p>
            <a:r>
              <a:rPr lang="en-US" sz="2200" err="1"/>
              <a:t>Venner</a:t>
            </a:r>
            <a:endParaRPr lang="en-US" sz="2200"/>
          </a:p>
          <a:p>
            <a:r>
              <a:rPr lang="en-US" sz="2200" err="1"/>
              <a:t>Koster</a:t>
            </a:r>
            <a:r>
              <a:rPr lang="en-US" sz="2200"/>
              <a:t> </a:t>
            </a:r>
            <a:r>
              <a:rPr lang="en-US" sz="2200" err="1"/>
              <a:t>penger</a:t>
            </a:r>
            <a:endParaRPr lang="en-US" sz="2200"/>
          </a:p>
          <a:p>
            <a:endParaRPr lang="en-US" sz="2200"/>
          </a:p>
        </p:txBody>
      </p:sp>
      <p:pic>
        <p:nvPicPr>
          <p:cNvPr id="6" name="Plassholder for innhold 5" descr="Et bilde som inneholder gutt, ball, fotball, maling&#10;&#10;Automatisk generert beskrivelse">
            <a:extLst>
              <a:ext uri="{FF2B5EF4-FFF2-40B4-BE49-F238E27FC236}">
                <a16:creationId xmlns:a16="http://schemas.microsoft.com/office/drawing/2014/main" id="{A2E0D247-961F-386D-BDE3-7F1156929BEE}"/>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00763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6A2474E-9369-3D44-5A48-E4EA072C0EC0}"/>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nb-NO" sz="5400"/>
              <a:t>Hvem kan hjelpe ved sykdom</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68EC9C9-4609-F27A-6AD9-98C3CE6D538B}"/>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indent="0">
              <a:buNone/>
            </a:pPr>
            <a:endParaRPr lang="en-US" sz="1700"/>
          </a:p>
          <a:p>
            <a:pPr marL="0"/>
            <a:r>
              <a:rPr lang="nb-NO" sz="1700"/>
              <a:t>Fastlege</a:t>
            </a:r>
          </a:p>
          <a:p>
            <a:pPr marL="0"/>
            <a:r>
              <a:rPr lang="nb-NO" sz="1700"/>
              <a:t>Helsestasjonen</a:t>
            </a:r>
          </a:p>
          <a:p>
            <a:pPr marL="0"/>
            <a:r>
              <a:rPr lang="nb-NO" sz="1700"/>
              <a:t>Legevakt</a:t>
            </a:r>
          </a:p>
          <a:p>
            <a:pPr marL="0"/>
            <a:endParaRPr lang="nb-NO" sz="1700"/>
          </a:p>
          <a:p>
            <a:pPr marL="0"/>
            <a:r>
              <a:rPr lang="nb-NO" sz="1700" dirty="0"/>
              <a:t>Spesialisthelsetjeneste</a:t>
            </a:r>
            <a:endParaRPr lang="nb-NO" sz="1300" dirty="0"/>
          </a:p>
          <a:p>
            <a:pPr marL="0"/>
            <a:r>
              <a:rPr lang="nb-NO" sz="1700"/>
              <a:t>Kommunale helsetjenester</a:t>
            </a:r>
            <a:endParaRPr lang="nb-NO" sz="1700" dirty="0"/>
          </a:p>
          <a:p>
            <a:pPr marL="0"/>
            <a:endParaRPr lang="nb-NO" sz="1700" dirty="0"/>
          </a:p>
          <a:p>
            <a:pPr marL="0"/>
            <a:r>
              <a:rPr lang="nb-NO" sz="1700" dirty="0"/>
              <a:t>Familievernkontoret</a:t>
            </a:r>
            <a:endParaRPr lang="nb-NO" sz="1700"/>
          </a:p>
        </p:txBody>
      </p:sp>
      <p:pic>
        <p:nvPicPr>
          <p:cNvPr id="16" name="Plassholder for innhold 15" descr="Et bilde som inneholder klær, mann, møbler, sko&#10;&#10;Automatisk generert beskrivelse">
            <a:extLst>
              <a:ext uri="{FF2B5EF4-FFF2-40B4-BE49-F238E27FC236}">
                <a16:creationId xmlns:a16="http://schemas.microsoft.com/office/drawing/2014/main" id="{6846714E-75A0-A5D7-D3BC-4BED93F8F15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5669950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Maia Helene Aaby Tømmeraas</DisplayName>
        <AccountId>14</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21953E-7D12-48D2-9AA3-8EE706FD81C0}">
  <ds:schemaRefs>
    <ds:schemaRef ds:uri="http://schemas.microsoft.com/sharepoint/v3/contenttype/forms"/>
  </ds:schemaRefs>
</ds:datastoreItem>
</file>

<file path=customXml/itemProps2.xml><?xml version="1.0" encoding="utf-8"?>
<ds:datastoreItem xmlns:ds="http://schemas.openxmlformats.org/officeDocument/2006/customXml" ds:itemID="{B386E92E-4770-4A64-B539-5BE98AFFB383}">
  <ds:schemaRefs>
    <ds:schemaRef ds:uri="http://purl.org/dc/terms/"/>
    <ds:schemaRef ds:uri="http://www.w3.org/XML/1998/namespace"/>
    <ds:schemaRef ds:uri="http://schemas.microsoft.com/office/infopath/2007/PartnerControls"/>
    <ds:schemaRef ds:uri="http://purl.org/dc/elements/1.1/"/>
    <ds:schemaRef ds:uri="http://schemas.microsoft.com/office/2006/documentManagement/types"/>
    <ds:schemaRef ds:uri="http://schemas.microsoft.com/office/2006/metadata/properties"/>
    <ds:schemaRef ds:uri="69737e73-f3ad-43f2-9fa4-d48f1107f523"/>
    <ds:schemaRef ds:uri="http://schemas.openxmlformats.org/package/2006/metadata/core-properties"/>
    <ds:schemaRef ds:uri="5662dfda-f9ca-4ffc-aa76-bfc5e0372425"/>
    <ds:schemaRef ds:uri="http://purl.org/dc/dcmitype/"/>
  </ds:schemaRefs>
</ds:datastoreItem>
</file>

<file path=customXml/itemProps3.xml><?xml version="1.0" encoding="utf-8"?>
<ds:datastoreItem xmlns:ds="http://schemas.openxmlformats.org/officeDocument/2006/customXml" ds:itemID="{1683A847-9DBE-4180-98BF-8ECFDE59C4B8}"/>
</file>

<file path=docProps/app.xml><?xml version="1.0" encoding="utf-8"?>
<Properties xmlns="http://schemas.openxmlformats.org/officeDocument/2006/extended-properties" xmlns:vt="http://schemas.openxmlformats.org/officeDocument/2006/docPropsVTypes">
  <TotalTime>0</TotalTime>
  <Words>2747</Words>
  <Application>Microsoft Office PowerPoint</Application>
  <PresentationFormat>Widescreen</PresentationFormat>
  <Paragraphs>202</Paragraphs>
  <Slides>17</Slides>
  <Notes>16</Notes>
  <HiddenSlides>0</HiddenSlides>
  <MMClips>1</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17</vt:i4>
      </vt:variant>
    </vt:vector>
  </HeadingPairs>
  <TitlesOfParts>
    <vt:vector size="23" baseType="lpstr">
      <vt:lpstr>Aptos</vt:lpstr>
      <vt:lpstr>Aptos Display</vt:lpstr>
      <vt:lpstr>Arial</vt:lpstr>
      <vt:lpstr>Calibri</vt:lpstr>
      <vt:lpstr>Söhne</vt:lpstr>
      <vt:lpstr>Office-tema</vt:lpstr>
      <vt:lpstr>Møte 2</vt:lpstr>
      <vt:lpstr>Hjemmeoppgave</vt:lpstr>
      <vt:lpstr>Dagens agenda</vt:lpstr>
      <vt:lpstr>Velferdsstat</vt:lpstr>
      <vt:lpstr>Hva forventes av foreldrerollen i Norge</vt:lpstr>
      <vt:lpstr>Barnehage</vt:lpstr>
      <vt:lpstr>Skole</vt:lpstr>
      <vt:lpstr>Fritidsaktiviteter</vt:lpstr>
      <vt:lpstr>Hvem kan hjelpe ved sykdom</vt:lpstr>
      <vt:lpstr>Kommunale tjenester</vt:lpstr>
      <vt:lpstr>PowerPoint-presentasjon</vt:lpstr>
      <vt:lpstr>Barnevernet</vt:lpstr>
      <vt:lpstr>Hva er godt nok?</vt:lpstr>
      <vt:lpstr>Råd fra fagfolk</vt:lpstr>
      <vt:lpstr>Foreldreveiledningsgrupper</vt:lpstr>
      <vt:lpstr>Hjemmeoppgave</vt:lpstr>
      <vt:lpstr>Nyttige linker og adresser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Møte 2</dc:title>
  <dc:creator>Elfrid Krossbakken</dc:creator>
  <cp:lastModifiedBy>Elfrid Krossbakken</cp:lastModifiedBy>
  <cp:revision>1</cp:revision>
  <dcterms:created xsi:type="dcterms:W3CDTF">2024-04-26T11:39:09Z</dcterms:created>
  <dcterms:modified xsi:type="dcterms:W3CDTF">2024-05-21T05:41:28Z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