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8" r:id="rId5"/>
    <p:sldId id="279" r:id="rId6"/>
    <p:sldId id="280" r:id="rId7"/>
    <p:sldId id="287" r:id="rId8"/>
    <p:sldId id="284" r:id="rId9"/>
    <p:sldId id="281" r:id="rId10"/>
    <p:sldId id="276" r:id="rId11"/>
    <p:sldId id="275" r:id="rId12"/>
    <p:sldId id="277" r:id="rId13"/>
    <p:sldId id="285" r:id="rId14"/>
    <p:sldId id="288" r:id="rId15"/>
    <p:sldId id="289" r:id="rId16"/>
    <p:sldId id="283" r:id="rId17"/>
    <p:sldId id="286" r:id="rId18"/>
    <p:sldId id="282" r:id="rId19"/>
    <p:sldId id="310" r:id="rId20"/>
    <p:sldId id="273"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B2579-36E8-45D5-9BC1-C51E0AED0B00}" v="1" dt="2024-05-21T05:42: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9e012093-0ee3-4f7b-8ab2-1d5e62e751de" providerId="ADAL" clId="{079DBEB2-A214-3342-8860-2292284FE349}"/>
    <pc:docChg chg="modSld">
      <pc:chgData name="Elfrid Krossbakken" userId="9e012093-0ee3-4f7b-8ab2-1d5e62e751de" providerId="ADAL" clId="{079DBEB2-A214-3342-8860-2292284FE349}" dt="2024-05-16T12:00:47.749" v="161" actId="2056"/>
      <pc:docMkLst>
        <pc:docMk/>
      </pc:docMkLst>
      <pc:sldChg chg="modSp mod">
        <pc:chgData name="Elfrid Krossbakken" userId="9e012093-0ee3-4f7b-8ab2-1d5e62e751de" providerId="ADAL" clId="{079DBEB2-A214-3342-8860-2292284FE349}" dt="2024-05-15T07:31:21.745" v="50" actId="20577"/>
        <pc:sldMkLst>
          <pc:docMk/>
          <pc:sldMk cId="3999826916" sldId="275"/>
        </pc:sldMkLst>
        <pc:spChg chg="mod">
          <ac:chgData name="Elfrid Krossbakken" userId="9e012093-0ee3-4f7b-8ab2-1d5e62e751de" providerId="ADAL" clId="{079DBEB2-A214-3342-8860-2292284FE349}" dt="2024-05-15T07:31:21.745" v="50" actId="20577"/>
          <ac:spMkLst>
            <pc:docMk/>
            <pc:sldMk cId="3999826916" sldId="275"/>
            <ac:spMk id="4" creationId="{7C5B4C62-34B1-D05A-C95B-13C3C6DA995C}"/>
          </ac:spMkLst>
        </pc:spChg>
      </pc:sldChg>
      <pc:sldChg chg="modSp mod">
        <pc:chgData name="Elfrid Krossbakken" userId="9e012093-0ee3-4f7b-8ab2-1d5e62e751de" providerId="ADAL" clId="{079DBEB2-A214-3342-8860-2292284FE349}" dt="2024-05-15T07:31:53.450" v="77" actId="20577"/>
        <pc:sldMkLst>
          <pc:docMk/>
          <pc:sldMk cId="3508751882" sldId="277"/>
        </pc:sldMkLst>
        <pc:spChg chg="mod">
          <ac:chgData name="Elfrid Krossbakken" userId="9e012093-0ee3-4f7b-8ab2-1d5e62e751de" providerId="ADAL" clId="{079DBEB2-A214-3342-8860-2292284FE349}" dt="2024-05-15T07:31:53.450" v="77" actId="20577"/>
          <ac:spMkLst>
            <pc:docMk/>
            <pc:sldMk cId="3508751882" sldId="277"/>
            <ac:spMk id="3" creationId="{C2456966-E890-E981-BD29-73AD3ADB1EA6}"/>
          </ac:spMkLst>
        </pc:spChg>
      </pc:sldChg>
      <pc:sldChg chg="modNotesTx">
        <pc:chgData name="Elfrid Krossbakken" userId="9e012093-0ee3-4f7b-8ab2-1d5e62e751de" providerId="ADAL" clId="{079DBEB2-A214-3342-8860-2292284FE349}" dt="2024-05-15T10:56:39.893" v="160" actId="20577"/>
        <pc:sldMkLst>
          <pc:docMk/>
          <pc:sldMk cId="3417225257" sldId="278"/>
        </pc:sldMkLst>
      </pc:sldChg>
      <pc:sldChg chg="modCm">
        <pc:chgData name="Elfrid Krossbakken" userId="9e012093-0ee3-4f7b-8ab2-1d5e62e751de" providerId="ADAL" clId="{079DBEB2-A214-3342-8860-2292284FE349}" dt="2024-05-16T12:00:47.749" v="161" actId="2056"/>
        <pc:sldMkLst>
          <pc:docMk/>
          <pc:sldMk cId="16174201" sldId="285"/>
        </pc:sldMkLst>
        <pc:extLst>
          <p:ext xmlns:p="http://schemas.openxmlformats.org/presentationml/2006/main" uri="{D6D511B9-2390-475A-947B-AFAB55BFBCF1}">
            <pc226:cmChg xmlns:pc226="http://schemas.microsoft.com/office/powerpoint/2022/06/main/command" chg="mod">
              <pc226:chgData name="Elfrid Krossbakken" userId="9e012093-0ee3-4f7b-8ab2-1d5e62e751de" providerId="ADAL" clId="{079DBEB2-A214-3342-8860-2292284FE349}" dt="2024-05-16T12:00:47.749" v="161" actId="2056"/>
              <pc2:cmMkLst xmlns:pc2="http://schemas.microsoft.com/office/powerpoint/2019/9/main/command">
                <pc:docMk/>
                <pc:sldMk cId="16174201" sldId="285"/>
                <pc2:cmMk id="{19CD8A90-0761-41A0-8D0C-C2E85097D760}"/>
              </pc2:cmMkLst>
            </pc226:cmChg>
          </p:ext>
        </pc:extLst>
      </pc:sldChg>
    </pc:docChg>
  </pc:docChgLst>
  <pc:docChgLst>
    <pc:chgData name="Elfrid Krossbakken" userId="S::elfrid.krossbakken@bufetat.no::9e012093-0ee3-4f7b-8ab2-1d5e62e751de" providerId="AD" clId="Web-{CACCE1F1-F0D2-07A1-AB6E-65EA24679B98}"/>
    <pc:docChg chg="addSld modSld">
      <pc:chgData name="Elfrid Krossbakken" userId="S::elfrid.krossbakken@bufetat.no::9e012093-0ee3-4f7b-8ab2-1d5e62e751de" providerId="AD" clId="Web-{CACCE1F1-F0D2-07A1-AB6E-65EA24679B98}" dt="2024-05-06T12:38:02.083" v="11" actId="20577"/>
      <pc:docMkLst>
        <pc:docMk/>
      </pc:docMkLst>
      <pc:sldChg chg="addSp modSp new mod modClrScheme chgLayout">
        <pc:chgData name="Elfrid Krossbakken" userId="S::elfrid.krossbakken@bufetat.no::9e012093-0ee3-4f7b-8ab2-1d5e62e751de" providerId="AD" clId="Web-{CACCE1F1-F0D2-07A1-AB6E-65EA24679B98}" dt="2024-05-06T12:37:41.536" v="4"/>
        <pc:sldMkLst>
          <pc:docMk/>
          <pc:sldMk cId="2194498896" sldId="279"/>
        </pc:sldMkLst>
        <pc:spChg chg="mod ord">
          <ac:chgData name="Elfrid Krossbakken" userId="S::elfrid.krossbakken@bufetat.no::9e012093-0ee3-4f7b-8ab2-1d5e62e751de" providerId="AD" clId="Web-{CACCE1F1-F0D2-07A1-AB6E-65EA24679B98}" dt="2024-05-06T12:37:41.536" v="4"/>
          <ac:spMkLst>
            <pc:docMk/>
            <pc:sldMk cId="2194498896" sldId="279"/>
            <ac:spMk id="2" creationId="{DC65E680-9110-FB54-F37A-E647B9B24A2F}"/>
          </ac:spMkLst>
        </pc:spChg>
        <pc:spChg chg="mod ord">
          <ac:chgData name="Elfrid Krossbakken" userId="S::elfrid.krossbakken@bufetat.no::9e012093-0ee3-4f7b-8ab2-1d5e62e751de" providerId="AD" clId="Web-{CACCE1F1-F0D2-07A1-AB6E-65EA24679B98}" dt="2024-05-06T12:37:41.536" v="4"/>
          <ac:spMkLst>
            <pc:docMk/>
            <pc:sldMk cId="2194498896" sldId="279"/>
            <ac:spMk id="3" creationId="{67891C5C-8CEA-9F8F-CBB1-0FC5498B63E6}"/>
          </ac:spMkLst>
        </pc:spChg>
        <pc:spChg chg="add mod ord">
          <ac:chgData name="Elfrid Krossbakken" userId="S::elfrid.krossbakken@bufetat.no::9e012093-0ee3-4f7b-8ab2-1d5e62e751de" providerId="AD" clId="Web-{CACCE1F1-F0D2-07A1-AB6E-65EA24679B98}" dt="2024-05-06T12:37:41.536" v="4"/>
          <ac:spMkLst>
            <pc:docMk/>
            <pc:sldMk cId="2194498896" sldId="279"/>
            <ac:spMk id="4" creationId="{6E80597C-05EC-363D-13E2-93E0741C14D4}"/>
          </ac:spMkLst>
        </pc:spChg>
      </pc:sldChg>
      <pc:sldChg chg="modSp new">
        <pc:chgData name="Elfrid Krossbakken" userId="S::elfrid.krossbakken@bufetat.no::9e012093-0ee3-4f7b-8ab2-1d5e62e751de" providerId="AD" clId="Web-{CACCE1F1-F0D2-07A1-AB6E-65EA24679B98}" dt="2024-05-06T12:38:02.083" v="11" actId="20577"/>
        <pc:sldMkLst>
          <pc:docMk/>
          <pc:sldMk cId="3224061599" sldId="280"/>
        </pc:sldMkLst>
        <pc:spChg chg="mod">
          <ac:chgData name="Elfrid Krossbakken" userId="S::elfrid.krossbakken@bufetat.no::9e012093-0ee3-4f7b-8ab2-1d5e62e751de" providerId="AD" clId="Web-{CACCE1F1-F0D2-07A1-AB6E-65EA24679B98}" dt="2024-05-06T12:38:02.083" v="11" actId="20577"/>
          <ac:spMkLst>
            <pc:docMk/>
            <pc:sldMk cId="3224061599" sldId="280"/>
            <ac:spMk id="2" creationId="{53D42C09-6567-143E-1F1B-8340B7C8FA24}"/>
          </ac:spMkLst>
        </pc:spChg>
      </pc:sldChg>
    </pc:docChg>
  </pc:docChgLst>
  <pc:docChgLst>
    <pc:chgData name="Ragnfrid Helene Steensnæs Nordbø" userId="S::ragnfrid.nordbo@bufetat.no::03b2ea5c-7579-4bff-b0f1-ee9643ec9cbc" providerId="AD" clId="Web-{5D045681-4CDC-AFC9-ABBC-BFB57C672527}"/>
    <pc:docChg chg="mod">
      <pc:chgData name="Ragnfrid Helene Steensnæs Nordbø" userId="S::ragnfrid.nordbo@bufetat.no::03b2ea5c-7579-4bff-b0f1-ee9643ec9cbc" providerId="AD" clId="Web-{5D045681-4CDC-AFC9-ABBC-BFB57C672527}" dt="2024-05-13T12:16:50.325" v="1"/>
      <pc:docMkLst>
        <pc:docMk/>
      </pc:docMkLst>
      <pc:sldChg chg="addCm">
        <pc:chgData name="Ragnfrid Helene Steensnæs Nordbø" userId="S::ragnfrid.nordbo@bufetat.no::03b2ea5c-7579-4bff-b0f1-ee9643ec9cbc" providerId="AD" clId="Web-{5D045681-4CDC-AFC9-ABBC-BFB57C672527}" dt="2024-05-13T12:16:50.325" v="1"/>
        <pc:sldMkLst>
          <pc:docMk/>
          <pc:sldMk cId="36631395"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5D045681-4CDC-AFC9-ABBC-BFB57C672527}" dt="2024-05-13T12:16:50.325" v="1"/>
              <pc2:cmMkLst xmlns:pc2="http://schemas.microsoft.com/office/powerpoint/2019/9/main/command">
                <pc:docMk/>
                <pc:sldMk cId="36631395" sldId="283"/>
                <pc2:cmMk id="{4A27EAF9-B8A4-4B18-ADAD-79433A2B3878}"/>
              </pc2:cmMkLst>
            </pc226:cmChg>
          </p:ext>
        </pc:extLst>
      </pc:sldChg>
    </pc:docChg>
  </pc:docChgLst>
  <pc:docChgLst>
    <pc:chgData name="Marianne Zetterstrøm Gulliksen" userId="a8892b64-d2a6-4197-8d58-3672f24d5061" providerId="ADAL" clId="{F6376DE6-AC27-429B-A60A-7C6006D17899}"/>
    <pc:docChg chg="undo custSel modSld">
      <pc:chgData name="Marianne Zetterstrøm Gulliksen" userId="a8892b64-d2a6-4197-8d58-3672f24d5061" providerId="ADAL" clId="{F6376DE6-AC27-429B-A60A-7C6006D17899}" dt="2024-05-13T13:44:31.655" v="83"/>
      <pc:docMkLst>
        <pc:docMk/>
      </pc:docMkLst>
      <pc:sldChg chg="modSp mod addCm">
        <pc:chgData name="Marianne Zetterstrøm Gulliksen" userId="a8892b64-d2a6-4197-8d58-3672f24d5061" providerId="ADAL" clId="{F6376DE6-AC27-429B-A60A-7C6006D17899}" dt="2024-05-13T13:35:54.527" v="1"/>
        <pc:sldMkLst>
          <pc:docMk/>
          <pc:sldMk cId="3999826916" sldId="275"/>
        </pc:sldMkLst>
        <pc:spChg chg="mod">
          <ac:chgData name="Marianne Zetterstrøm Gulliksen" userId="a8892b64-d2a6-4197-8d58-3672f24d5061" providerId="ADAL" clId="{F6376DE6-AC27-429B-A60A-7C6006D17899}" dt="2024-05-13T13:34:46.711" v="0" actId="790"/>
          <ac:spMkLst>
            <pc:docMk/>
            <pc:sldMk cId="3999826916" sldId="275"/>
            <ac:spMk id="4" creationId="{7C5B4C62-34B1-D05A-C95B-13C3C6DA995C}"/>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5:54.527" v="1"/>
              <pc2:cmMkLst xmlns:pc2="http://schemas.microsoft.com/office/powerpoint/2019/9/main/command">
                <pc:docMk/>
                <pc:sldMk cId="3999826916" sldId="275"/>
                <pc2:cmMk id="{7757A6F0-675F-453C-9F62-5EABE0A1730A}"/>
              </pc2:cmMkLst>
            </pc226:cmChg>
          </p:ext>
        </pc:extLst>
      </pc:sldChg>
      <pc:sldChg chg="modSp mod addCm">
        <pc:chgData name="Marianne Zetterstrøm Gulliksen" userId="a8892b64-d2a6-4197-8d58-3672f24d5061" providerId="ADAL" clId="{F6376DE6-AC27-429B-A60A-7C6006D17899}" dt="2024-05-13T13:37:33.402" v="9"/>
        <pc:sldMkLst>
          <pc:docMk/>
          <pc:sldMk cId="3508751882" sldId="277"/>
        </pc:sldMkLst>
        <pc:spChg chg="mod">
          <ac:chgData name="Marianne Zetterstrøm Gulliksen" userId="a8892b64-d2a6-4197-8d58-3672f24d5061" providerId="ADAL" clId="{F6376DE6-AC27-429B-A60A-7C6006D17899}" dt="2024-05-13T13:36:46.375" v="8" actId="20577"/>
          <ac:spMkLst>
            <pc:docMk/>
            <pc:sldMk cId="3508751882" sldId="277"/>
            <ac:spMk id="3" creationId="{C2456966-E890-E981-BD29-73AD3ADB1EA6}"/>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7:33.402" v="9"/>
              <pc2:cmMkLst xmlns:pc2="http://schemas.microsoft.com/office/powerpoint/2019/9/main/command">
                <pc:docMk/>
                <pc:sldMk cId="3508751882" sldId="277"/>
                <pc2:cmMk id="{68BEEAF6-CB9E-44AC-8856-9D137EF697FC}"/>
              </pc2:cmMkLst>
            </pc226:cmChg>
          </p:ext>
        </pc:extLst>
      </pc:sldChg>
      <pc:sldChg chg="modSp mod modNotesTx">
        <pc:chgData name="Marianne Zetterstrøm Gulliksen" userId="a8892b64-d2a6-4197-8d58-3672f24d5061" providerId="ADAL" clId="{F6376DE6-AC27-429B-A60A-7C6006D17899}" dt="2024-05-13T13:41:01.761" v="81" actId="20577"/>
        <pc:sldMkLst>
          <pc:docMk/>
          <pc:sldMk cId="3728874648" sldId="282"/>
        </pc:sldMkLst>
        <pc:picChg chg="mod">
          <ac:chgData name="Marianne Zetterstrøm Gulliksen" userId="a8892b64-d2a6-4197-8d58-3672f24d5061" providerId="ADAL" clId="{F6376DE6-AC27-429B-A60A-7C6006D17899}" dt="2024-05-13T13:40:21.579" v="14" actId="1076"/>
          <ac:picMkLst>
            <pc:docMk/>
            <pc:sldMk cId="3728874648" sldId="282"/>
            <ac:picMk id="5" creationId="{30163B99-734D-91D2-B17E-CFFF90DD3961}"/>
          </ac:picMkLst>
        </pc:picChg>
      </pc:sldChg>
      <pc:sldChg chg="modSp mod addCm">
        <pc:chgData name="Marianne Zetterstrøm Gulliksen" userId="a8892b64-d2a6-4197-8d58-3672f24d5061" providerId="ADAL" clId="{F6376DE6-AC27-429B-A60A-7C6006D17899}" dt="2024-05-13T13:39:22.410" v="12"/>
        <pc:sldMkLst>
          <pc:docMk/>
          <pc:sldMk cId="16174201" sldId="285"/>
        </pc:sldMkLst>
        <pc:spChg chg="mod">
          <ac:chgData name="Marianne Zetterstrøm Gulliksen" userId="a8892b64-d2a6-4197-8d58-3672f24d5061" providerId="ADAL" clId="{F6376DE6-AC27-429B-A60A-7C6006D17899}" dt="2024-05-13T13:38:30.504" v="11" actId="20577"/>
          <ac:spMkLst>
            <pc:docMk/>
            <pc:sldMk cId="16174201" sldId="285"/>
            <ac:spMk id="3" creationId="{EE252C25-2610-DD74-D8E9-5B8661CC324F}"/>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39:22.410" v="12"/>
              <pc2:cmMkLst xmlns:pc2="http://schemas.microsoft.com/office/powerpoint/2019/9/main/command">
                <pc:docMk/>
                <pc:sldMk cId="16174201" sldId="285"/>
                <pc2:cmMk id="{19CD8A90-0761-41A0-8D0C-C2E85097D760}"/>
              </pc2:cmMkLst>
            </pc226:cmChg>
          </p:ext>
        </pc:extLst>
      </pc:sldChg>
      <pc:sldChg chg="addCm modNotesTx">
        <pc:chgData name="Marianne Zetterstrøm Gulliksen" userId="a8892b64-d2a6-4197-8d58-3672f24d5061" providerId="ADAL" clId="{F6376DE6-AC27-429B-A60A-7C6006D17899}" dt="2024-05-13T13:44:31.655" v="83"/>
        <pc:sldMkLst>
          <pc:docMk/>
          <pc:sldMk cId="1226269471" sldId="288"/>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F6376DE6-AC27-429B-A60A-7C6006D17899}" dt="2024-05-13T13:44:31.655" v="83"/>
              <pc2:cmMkLst xmlns:pc2="http://schemas.microsoft.com/office/powerpoint/2019/9/main/command">
                <pc:docMk/>
                <pc:sldMk cId="1226269471" sldId="288"/>
                <pc2:cmMk id="{44263991-192A-4E26-B6DC-002B6B3B8AF6}"/>
              </pc2:cmMkLst>
            </pc226:cmChg>
          </p:ext>
        </pc:extLst>
      </pc:sldChg>
    </pc:docChg>
  </pc:docChgLst>
  <pc:docChgLst>
    <pc:chgData name="Elfrid Krossbakken" userId="S::elfrid.krossbakken@bufetat.no::9e012093-0ee3-4f7b-8ab2-1d5e62e751de" providerId="AD" clId="Web-{D6FCEF41-BEC7-4F7E-9E4D-E65E3E56235D}"/>
    <pc:docChg chg="modSld">
      <pc:chgData name="Elfrid Krossbakken" userId="S::elfrid.krossbakken@bufetat.no::9e012093-0ee3-4f7b-8ab2-1d5e62e751de" providerId="AD" clId="Web-{D6FCEF41-BEC7-4F7E-9E4D-E65E3E56235D}" dt="2024-05-16T11:38:32.759" v="2"/>
      <pc:docMkLst>
        <pc:docMk/>
      </pc:docMkLst>
      <pc:sldChg chg="addSp delSp modSp mod setBg">
        <pc:chgData name="Elfrid Krossbakken" userId="S::elfrid.krossbakken@bufetat.no::9e012093-0ee3-4f7b-8ab2-1d5e62e751de" providerId="AD" clId="Web-{D6FCEF41-BEC7-4F7E-9E4D-E65E3E56235D}" dt="2024-05-16T11:38:32.759" v="2"/>
        <pc:sldMkLst>
          <pc:docMk/>
          <pc:sldMk cId="3417225257" sldId="278"/>
        </pc:sldMkLst>
        <pc:spChg chg="mod">
          <ac:chgData name="Elfrid Krossbakken" userId="S::elfrid.krossbakken@bufetat.no::9e012093-0ee3-4f7b-8ab2-1d5e62e751de" providerId="AD" clId="Web-{D6FCEF41-BEC7-4F7E-9E4D-E65E3E56235D}" dt="2024-05-16T11:38:32.759" v="2"/>
          <ac:spMkLst>
            <pc:docMk/>
            <pc:sldMk cId="3417225257" sldId="278"/>
            <ac:spMk id="2" creationId="{00000000-0000-0000-0000-000000000000}"/>
          </ac:spMkLst>
        </pc:spChg>
        <pc:spChg chg="mod">
          <ac:chgData name="Elfrid Krossbakken" userId="S::elfrid.krossbakken@bufetat.no::9e012093-0ee3-4f7b-8ab2-1d5e62e751de" providerId="AD" clId="Web-{D6FCEF41-BEC7-4F7E-9E4D-E65E3E56235D}" dt="2024-05-16T11:38:32.759" v="2"/>
          <ac:spMkLst>
            <pc:docMk/>
            <pc:sldMk cId="3417225257" sldId="278"/>
            <ac:spMk id="3" creationId="{00000000-0000-0000-0000-000000000000}"/>
          </ac:spMkLst>
        </pc:spChg>
        <pc:spChg chg="add">
          <ac:chgData name="Elfrid Krossbakken" userId="S::elfrid.krossbakken@bufetat.no::9e012093-0ee3-4f7b-8ab2-1d5e62e751de" providerId="AD" clId="Web-{D6FCEF41-BEC7-4F7E-9E4D-E65E3E56235D}" dt="2024-05-16T11:38:32.759" v="2"/>
          <ac:spMkLst>
            <pc:docMk/>
            <pc:sldMk cId="3417225257" sldId="278"/>
            <ac:spMk id="8" creationId="{815925C2-A704-4D47-B1C1-3FCA52512EC1}"/>
          </ac:spMkLst>
        </pc:spChg>
        <pc:spChg chg="add del">
          <ac:chgData name="Elfrid Krossbakken" userId="S::elfrid.krossbakken@bufetat.no::9e012093-0ee3-4f7b-8ab2-1d5e62e751de" providerId="AD" clId="Web-{D6FCEF41-BEC7-4F7E-9E4D-E65E3E56235D}" dt="2024-05-16T11:38:32.649" v="1"/>
          <ac:spMkLst>
            <pc:docMk/>
            <pc:sldMk cId="3417225257" sldId="278"/>
            <ac:spMk id="10" creationId="{A3363022-C969-41E9-8EB2-E4C94908C1FA}"/>
          </ac:spMkLst>
        </pc:spChg>
        <pc:spChg chg="add del">
          <ac:chgData name="Elfrid Krossbakken" userId="S::elfrid.krossbakken@bufetat.no::9e012093-0ee3-4f7b-8ab2-1d5e62e751de" providerId="AD" clId="Web-{D6FCEF41-BEC7-4F7E-9E4D-E65E3E56235D}" dt="2024-05-16T11:38:32.649" v="1"/>
          <ac:spMkLst>
            <pc:docMk/>
            <pc:sldMk cId="3417225257" sldId="278"/>
            <ac:spMk id="12" creationId="{8D1AD6B3-BE88-4CEB-BA17-790657CC4729}"/>
          </ac:spMkLst>
        </pc:spChg>
        <pc:spChg chg="add">
          <ac:chgData name="Elfrid Krossbakken" userId="S::elfrid.krossbakken@bufetat.no::9e012093-0ee3-4f7b-8ab2-1d5e62e751de" providerId="AD" clId="Web-{D6FCEF41-BEC7-4F7E-9E4D-E65E3E56235D}" dt="2024-05-16T11:38:32.759" v="2"/>
          <ac:spMkLst>
            <pc:docMk/>
            <pc:sldMk cId="3417225257" sldId="278"/>
            <ac:spMk id="24" creationId="{01D4315C-C23C-4FD3-98DF-08C29E2292A8}"/>
          </ac:spMkLst>
        </pc:spChg>
        <pc:grpChg chg="add del">
          <ac:chgData name="Elfrid Krossbakken" userId="S::elfrid.krossbakken@bufetat.no::9e012093-0ee3-4f7b-8ab2-1d5e62e751de" providerId="AD" clId="Web-{D6FCEF41-BEC7-4F7E-9E4D-E65E3E56235D}" dt="2024-05-16T11:38:32.649" v="1"/>
          <ac:grpSpMkLst>
            <pc:docMk/>
            <pc:sldMk cId="3417225257" sldId="278"/>
            <ac:grpSpMk id="14" creationId="{89D1390B-7E13-4B4F-9CB2-391063412E5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16" creationId="{43F5E015-E085-4624-B431-B42414448684}"/>
          </ac:grpSpMkLst>
        </pc:grpChg>
        <pc:grpChg chg="add">
          <ac:chgData name="Elfrid Krossbakken" userId="S::elfrid.krossbakken@bufetat.no::9e012093-0ee3-4f7b-8ab2-1d5e62e751de" providerId="AD" clId="Web-{D6FCEF41-BEC7-4F7E-9E4D-E65E3E56235D}" dt="2024-05-16T11:38:32.759" v="2"/>
          <ac:grpSpMkLst>
            <pc:docMk/>
            <pc:sldMk cId="3417225257" sldId="278"/>
            <ac:grpSpMk id="25" creationId="{5E6B47BC-43FD-4C91-8BFF-B41B99A8A39E}"/>
          </ac:grpSpMkLst>
        </pc:grpChg>
        <pc:picChg chg="add del">
          <ac:chgData name="Elfrid Krossbakken" userId="S::elfrid.krossbakken@bufetat.no::9e012093-0ee3-4f7b-8ab2-1d5e62e751de" providerId="AD" clId="Web-{D6FCEF41-BEC7-4F7E-9E4D-E65E3E56235D}" dt="2024-05-16T11:38:32.649" v="1"/>
          <ac:picMkLst>
            <pc:docMk/>
            <pc:sldMk cId="3417225257" sldId="278"/>
            <ac:picMk id="7" creationId="{2862F529-23ED-96B4-9FF3-F22FF8A0E20D}"/>
          </ac:picMkLst>
        </pc:picChg>
      </pc:sldChg>
    </pc:docChg>
  </pc:docChgLst>
  <pc:docChgLst>
    <pc:chgData name="Stian Tandberg" userId="S::stian.tandberg@bufetat.no::04e3da4d-8e9d-479a-b565-4021ad334c0a" providerId="AD" clId="Web-{A0D74FAA-1853-0985-CA11-FC04CE52C7FB}"/>
    <pc:docChg chg="modSld">
      <pc:chgData name="Stian Tandberg" userId="S::stian.tandberg@bufetat.no::04e3da4d-8e9d-479a-b565-4021ad334c0a" providerId="AD" clId="Web-{A0D74FAA-1853-0985-CA11-FC04CE52C7FB}" dt="2024-05-13T09:45:29.698" v="30"/>
      <pc:docMkLst>
        <pc:docMk/>
      </pc:docMkLst>
      <pc:sldChg chg="addSp delSp modSp mod setBg">
        <pc:chgData name="Stian Tandberg" userId="S::stian.tandberg@bufetat.no::04e3da4d-8e9d-479a-b565-4021ad334c0a" providerId="AD" clId="Web-{A0D74FAA-1853-0985-CA11-FC04CE52C7FB}" dt="2024-05-13T09:44:49.791" v="28"/>
        <pc:sldMkLst>
          <pc:docMk/>
          <pc:sldMk cId="2194498896" sldId="279"/>
        </pc:sldMkLst>
        <pc:spChg chg="mod">
          <ac:chgData name="Stian Tandberg" userId="S::stian.tandberg@bufetat.no::04e3da4d-8e9d-479a-b565-4021ad334c0a" providerId="AD" clId="Web-{A0D74FAA-1853-0985-CA11-FC04CE52C7FB}" dt="2024-05-13T09:44:49.791" v="28"/>
          <ac:spMkLst>
            <pc:docMk/>
            <pc:sldMk cId="2194498896" sldId="279"/>
            <ac:spMk id="2" creationId="{DC65E680-9110-FB54-F37A-E647B9B24A2F}"/>
          </ac:spMkLst>
        </pc:spChg>
        <pc:spChg chg="mod">
          <ac:chgData name="Stian Tandberg" userId="S::stian.tandberg@bufetat.no::04e3da4d-8e9d-479a-b565-4021ad334c0a" providerId="AD" clId="Web-{A0D74FAA-1853-0985-CA11-FC04CE52C7FB}" dt="2024-05-13T09:44:49.791" v="28"/>
          <ac:spMkLst>
            <pc:docMk/>
            <pc:sldMk cId="2194498896" sldId="279"/>
            <ac:spMk id="3" creationId="{67891C5C-8CEA-9F8F-CBB1-0FC5498B63E6}"/>
          </ac:spMkLst>
        </pc:spChg>
        <pc:spChg chg="del">
          <ac:chgData name="Stian Tandberg" userId="S::stian.tandberg@bufetat.no::04e3da4d-8e9d-479a-b565-4021ad334c0a" providerId="AD" clId="Web-{A0D74FAA-1853-0985-CA11-FC04CE52C7FB}" dt="2024-05-13T07:57:41.181" v="0"/>
          <ac:spMkLst>
            <pc:docMk/>
            <pc:sldMk cId="2194498896" sldId="279"/>
            <ac:spMk id="4" creationId="{6E80597C-05EC-363D-13E2-93E0741C14D4}"/>
          </ac:spMkLst>
        </pc:spChg>
        <pc:spChg chg="add del">
          <ac:chgData name="Stian Tandberg" userId="S::stian.tandberg@bufetat.no::04e3da4d-8e9d-479a-b565-4021ad334c0a" providerId="AD" clId="Web-{A0D74FAA-1853-0985-CA11-FC04CE52C7FB}" dt="2024-05-13T09:44:49.791" v="27"/>
          <ac:spMkLst>
            <pc:docMk/>
            <pc:sldMk cId="2194498896" sldId="279"/>
            <ac:spMk id="10" creationId="{F13C74B1-5B17-4795-BED0-7140497B445A}"/>
          </ac:spMkLst>
        </pc:spChg>
        <pc:spChg chg="add del">
          <ac:chgData name="Stian Tandberg" userId="S::stian.tandberg@bufetat.no::04e3da4d-8e9d-479a-b565-4021ad334c0a" providerId="AD" clId="Web-{A0D74FAA-1853-0985-CA11-FC04CE52C7FB}" dt="2024-05-13T09:44:49.791" v="27"/>
          <ac:spMkLst>
            <pc:docMk/>
            <pc:sldMk cId="2194498896" sldId="279"/>
            <ac:spMk id="12" creationId="{D4974D33-8DC5-464E-8C6D-BE58F0669C17}"/>
          </ac:spMkLst>
        </pc:spChg>
        <pc:spChg chg="add">
          <ac:chgData name="Stian Tandberg" userId="S::stian.tandberg@bufetat.no::04e3da4d-8e9d-479a-b565-4021ad334c0a" providerId="AD" clId="Web-{A0D74FAA-1853-0985-CA11-FC04CE52C7FB}" dt="2024-05-13T09:44:49.791" v="28"/>
          <ac:spMkLst>
            <pc:docMk/>
            <pc:sldMk cId="2194498896" sldId="279"/>
            <ac:spMk id="14" creationId="{04812C46-200A-4DEB-A05E-3ED6C68C2387}"/>
          </ac:spMkLst>
        </pc:spChg>
        <pc:spChg chg="add">
          <ac:chgData name="Stian Tandberg" userId="S::stian.tandberg@bufetat.no::04e3da4d-8e9d-479a-b565-4021ad334c0a" providerId="AD" clId="Web-{A0D74FAA-1853-0985-CA11-FC04CE52C7FB}" dt="2024-05-13T09:44:49.791" v="28"/>
          <ac:spMkLst>
            <pc:docMk/>
            <pc:sldMk cId="2194498896" sldId="279"/>
            <ac:spMk id="15" creationId="{D1EA859B-E555-4109-94F3-6700E046E008}"/>
          </ac:spMkLst>
        </pc:spChg>
        <pc:picChg chg="add mod ord">
          <ac:chgData name="Stian Tandberg" userId="S::stian.tandberg@bufetat.no::04e3da4d-8e9d-479a-b565-4021ad334c0a" providerId="AD" clId="Web-{A0D74FAA-1853-0985-CA11-FC04CE52C7FB}" dt="2024-05-13T09:44:49.791" v="28"/>
          <ac:picMkLst>
            <pc:docMk/>
            <pc:sldMk cId="2194498896" sldId="279"/>
            <ac:picMk id="5" creationId="{69057CA5-460B-17D4-3003-A75CE47D44B2}"/>
          </ac:picMkLst>
        </pc:picChg>
      </pc:sldChg>
      <pc:sldChg chg="addSp delSp modSp mod setBg">
        <pc:chgData name="Stian Tandberg" userId="S::stian.tandberg@bufetat.no::04e3da4d-8e9d-479a-b565-4021ad334c0a" providerId="AD" clId="Web-{A0D74FAA-1853-0985-CA11-FC04CE52C7FB}" dt="2024-05-13T09:44:41.244" v="25"/>
        <pc:sldMkLst>
          <pc:docMk/>
          <pc:sldMk cId="3224061599" sldId="280"/>
        </pc:sldMkLst>
        <pc:spChg chg="mod">
          <ac:chgData name="Stian Tandberg" userId="S::stian.tandberg@bufetat.no::04e3da4d-8e9d-479a-b565-4021ad334c0a" providerId="AD" clId="Web-{A0D74FAA-1853-0985-CA11-FC04CE52C7FB}" dt="2024-05-13T09:44:41.244" v="25"/>
          <ac:spMkLst>
            <pc:docMk/>
            <pc:sldMk cId="3224061599" sldId="280"/>
            <ac:spMk id="2" creationId="{53D42C09-6567-143E-1F1B-8340B7C8FA24}"/>
          </ac:spMkLst>
        </pc:spChg>
        <pc:spChg chg="add del">
          <ac:chgData name="Stian Tandberg" userId="S::stian.tandberg@bufetat.no::04e3da4d-8e9d-479a-b565-4021ad334c0a" providerId="AD" clId="Web-{A0D74FAA-1853-0985-CA11-FC04CE52C7FB}" dt="2024-05-13T08:01:54.549" v="16"/>
          <ac:spMkLst>
            <pc:docMk/>
            <pc:sldMk cId="3224061599" sldId="280"/>
            <ac:spMk id="3" creationId="{2A2E55DA-01D5-18EC-827C-576BF40432D2}"/>
          </ac:spMkLst>
        </pc:spChg>
        <pc:spChg chg="mod">
          <ac:chgData name="Stian Tandberg" userId="S::stian.tandberg@bufetat.no::04e3da4d-8e9d-479a-b565-4021ad334c0a" providerId="AD" clId="Web-{A0D74FAA-1853-0985-CA11-FC04CE52C7FB}" dt="2024-05-13T09:44:41.244" v="25"/>
          <ac:spMkLst>
            <pc:docMk/>
            <pc:sldMk cId="3224061599" sldId="280"/>
            <ac:spMk id="4" creationId="{B3743834-5B7F-68B6-8300-CA07B7378012}"/>
          </ac:spMkLst>
        </pc:spChg>
        <pc:spChg chg="add">
          <ac:chgData name="Stian Tandberg" userId="S::stian.tandberg@bufetat.no::04e3da4d-8e9d-479a-b565-4021ad334c0a" providerId="AD" clId="Web-{A0D74FAA-1853-0985-CA11-FC04CE52C7FB}" dt="2024-05-13T09:44:41.244" v="25"/>
          <ac:spMkLst>
            <pc:docMk/>
            <pc:sldMk cId="3224061599" sldId="280"/>
            <ac:spMk id="11" creationId="{F13C74B1-5B17-4795-BED0-7140497B445A}"/>
          </ac:spMkLst>
        </pc:spChg>
        <pc:spChg chg="add">
          <ac:chgData name="Stian Tandberg" userId="S::stian.tandberg@bufetat.no::04e3da4d-8e9d-479a-b565-4021ad334c0a" providerId="AD" clId="Web-{A0D74FAA-1853-0985-CA11-FC04CE52C7FB}" dt="2024-05-13T09:44:41.244" v="25"/>
          <ac:spMkLst>
            <pc:docMk/>
            <pc:sldMk cId="3224061599" sldId="280"/>
            <ac:spMk id="13" creationId="{D4974D33-8DC5-464E-8C6D-BE58F0669C17}"/>
          </ac:spMkLst>
        </pc:spChg>
        <pc:picChg chg="add del mod ord">
          <ac:chgData name="Stian Tandberg" userId="S::stian.tandberg@bufetat.no::04e3da4d-8e9d-479a-b565-4021ad334c0a" providerId="AD" clId="Web-{A0D74FAA-1853-0985-CA11-FC04CE52C7FB}" dt="2024-05-13T08:01:41.689" v="15"/>
          <ac:picMkLst>
            <pc:docMk/>
            <pc:sldMk cId="3224061599" sldId="280"/>
            <ac:picMk id="5" creationId="{5460C724-3BB6-1C33-90C1-20CDD59863DE}"/>
          </ac:picMkLst>
        </pc:picChg>
        <pc:picChg chg="add mod ord">
          <ac:chgData name="Stian Tandberg" userId="S::stian.tandberg@bufetat.no::04e3da4d-8e9d-479a-b565-4021ad334c0a" providerId="AD" clId="Web-{A0D74FAA-1853-0985-CA11-FC04CE52C7FB}" dt="2024-05-13T09:44:41.244" v="25"/>
          <ac:picMkLst>
            <pc:docMk/>
            <pc:sldMk cId="3224061599" sldId="280"/>
            <ac:picMk id="6" creationId="{7B5CCFA2-FA17-D582-B008-FB160AD83065}"/>
          </ac:picMkLst>
        </pc:picChg>
      </pc:sldChg>
      <pc:sldChg chg="addSp delSp modSp mod setBg">
        <pc:chgData name="Stian Tandberg" userId="S::stian.tandberg@bufetat.no::04e3da4d-8e9d-479a-b565-4021ad334c0a" providerId="AD" clId="Web-{A0D74FAA-1853-0985-CA11-FC04CE52C7FB}" dt="2024-05-13T09:44:12.197" v="24"/>
        <pc:sldMkLst>
          <pc:docMk/>
          <pc:sldMk cId="3728874648" sldId="282"/>
        </pc:sldMkLst>
        <pc:spChg chg="mod">
          <ac:chgData name="Stian Tandberg" userId="S::stian.tandberg@bufetat.no::04e3da4d-8e9d-479a-b565-4021ad334c0a" providerId="AD" clId="Web-{A0D74FAA-1853-0985-CA11-FC04CE52C7FB}" dt="2024-05-13T09:44:12.197" v="24"/>
          <ac:spMkLst>
            <pc:docMk/>
            <pc:sldMk cId="3728874648" sldId="282"/>
            <ac:spMk id="2" creationId="{21CC3608-5F42-96C7-2DCF-2AFB074B41D0}"/>
          </ac:spMkLst>
        </pc:spChg>
        <pc:spChg chg="mod">
          <ac:chgData name="Stian Tandberg" userId="S::stian.tandberg@bufetat.no::04e3da4d-8e9d-479a-b565-4021ad334c0a" providerId="AD" clId="Web-{A0D74FAA-1853-0985-CA11-FC04CE52C7FB}" dt="2024-05-13T09:44:12.197" v="24"/>
          <ac:spMkLst>
            <pc:docMk/>
            <pc:sldMk cId="3728874648" sldId="282"/>
            <ac:spMk id="3" creationId="{B5EA5DB4-DE88-D34E-F071-AE4D1DEAB6B7}"/>
          </ac:spMkLst>
        </pc:spChg>
        <pc:spChg chg="del">
          <ac:chgData name="Stian Tandberg" userId="S::stian.tandberg@bufetat.no::04e3da4d-8e9d-479a-b565-4021ad334c0a" providerId="AD" clId="Web-{A0D74FAA-1853-0985-CA11-FC04CE52C7FB}" dt="2024-05-13T07:58:52.793" v="5"/>
          <ac:spMkLst>
            <pc:docMk/>
            <pc:sldMk cId="3728874648" sldId="282"/>
            <ac:spMk id="4" creationId="{58D4596A-507C-6045-2C51-2A3D685B4296}"/>
          </ac:spMkLst>
        </pc:spChg>
        <pc:spChg chg="add">
          <ac:chgData name="Stian Tandberg" userId="S::stian.tandberg@bufetat.no::04e3da4d-8e9d-479a-b565-4021ad334c0a" providerId="AD" clId="Web-{A0D74FAA-1853-0985-CA11-FC04CE52C7FB}" dt="2024-05-13T09:44:12.197" v="24"/>
          <ac:spMkLst>
            <pc:docMk/>
            <pc:sldMk cId="3728874648" sldId="282"/>
            <ac:spMk id="10" creationId="{F13C74B1-5B17-4795-BED0-7140497B445A}"/>
          </ac:spMkLst>
        </pc:spChg>
        <pc:spChg chg="add">
          <ac:chgData name="Stian Tandberg" userId="S::stian.tandberg@bufetat.no::04e3da4d-8e9d-479a-b565-4021ad334c0a" providerId="AD" clId="Web-{A0D74FAA-1853-0985-CA11-FC04CE52C7FB}" dt="2024-05-13T09:44:12.197" v="24"/>
          <ac:spMkLst>
            <pc:docMk/>
            <pc:sldMk cId="3728874648" sldId="282"/>
            <ac:spMk id="12" creationId="{D4974D33-8DC5-464E-8C6D-BE58F0669C17}"/>
          </ac:spMkLst>
        </pc:spChg>
        <pc:picChg chg="add mod ord">
          <ac:chgData name="Stian Tandberg" userId="S::stian.tandberg@bufetat.no::04e3da4d-8e9d-479a-b565-4021ad334c0a" providerId="AD" clId="Web-{A0D74FAA-1853-0985-CA11-FC04CE52C7FB}" dt="2024-05-13T09:44:12.197" v="24"/>
          <ac:picMkLst>
            <pc:docMk/>
            <pc:sldMk cId="3728874648" sldId="282"/>
            <ac:picMk id="5" creationId="{30163B99-734D-91D2-B17E-CFFF90DD3961}"/>
          </ac:picMkLst>
        </pc:picChg>
      </pc:sldChg>
      <pc:sldChg chg="addSp delSp modSp">
        <pc:chgData name="Stian Tandberg" userId="S::stian.tandberg@bufetat.no::04e3da4d-8e9d-479a-b565-4021ad334c0a" providerId="AD" clId="Web-{A0D74FAA-1853-0985-CA11-FC04CE52C7FB}" dt="2024-05-13T09:45:29.698" v="30"/>
        <pc:sldMkLst>
          <pc:docMk/>
          <pc:sldMk cId="36631395" sldId="283"/>
        </pc:sldMkLst>
        <pc:spChg chg="mod">
          <ac:chgData name="Stian Tandberg" userId="S::stian.tandberg@bufetat.no::04e3da4d-8e9d-479a-b565-4021ad334c0a" providerId="AD" clId="Web-{A0D74FAA-1853-0985-CA11-FC04CE52C7FB}" dt="2024-05-13T09:45:29.698" v="30"/>
          <ac:spMkLst>
            <pc:docMk/>
            <pc:sldMk cId="36631395" sldId="283"/>
            <ac:spMk id="2" creationId="{8FC1CE3A-E08C-EF27-A459-AE1FB3F9116C}"/>
          </ac:spMkLst>
        </pc:spChg>
        <pc:spChg chg="mod">
          <ac:chgData name="Stian Tandberg" userId="S::stian.tandberg@bufetat.no::04e3da4d-8e9d-479a-b565-4021ad334c0a" providerId="AD" clId="Web-{A0D74FAA-1853-0985-CA11-FC04CE52C7FB}" dt="2024-05-13T09:45:29.698" v="30"/>
          <ac:spMkLst>
            <pc:docMk/>
            <pc:sldMk cId="36631395" sldId="283"/>
            <ac:spMk id="3" creationId="{7B6F954A-B98B-A1F0-F5CE-D1D7ADD0E77F}"/>
          </ac:spMkLst>
        </pc:spChg>
        <pc:spChg chg="del">
          <ac:chgData name="Stian Tandberg" userId="S::stian.tandberg@bufetat.no::04e3da4d-8e9d-479a-b565-4021ad334c0a" providerId="AD" clId="Web-{A0D74FAA-1853-0985-CA11-FC04CE52C7FB}" dt="2024-05-13T09:45:29.698" v="30"/>
          <ac:spMkLst>
            <pc:docMk/>
            <pc:sldMk cId="36631395" sldId="283"/>
            <ac:spMk id="21" creationId="{99192C51-B764-4A9B-9587-5EF8B628B8D9}"/>
          </ac:spMkLst>
        </pc:spChg>
        <pc:spChg chg="add">
          <ac:chgData name="Stian Tandberg" userId="S::stian.tandberg@bufetat.no::04e3da4d-8e9d-479a-b565-4021ad334c0a" providerId="AD" clId="Web-{A0D74FAA-1853-0985-CA11-FC04CE52C7FB}" dt="2024-05-13T09:45:29.698" v="30"/>
          <ac:spMkLst>
            <pc:docMk/>
            <pc:sldMk cId="36631395" sldId="283"/>
            <ac:spMk id="26" creationId="{F13C74B1-5B17-4795-BED0-7140497B445A}"/>
          </ac:spMkLst>
        </pc:spChg>
        <pc:spChg chg="add">
          <ac:chgData name="Stian Tandberg" userId="S::stian.tandberg@bufetat.no::04e3da4d-8e9d-479a-b565-4021ad334c0a" providerId="AD" clId="Web-{A0D74FAA-1853-0985-CA11-FC04CE52C7FB}" dt="2024-05-13T09:45:29.698" v="30"/>
          <ac:spMkLst>
            <pc:docMk/>
            <pc:sldMk cId="36631395" sldId="283"/>
            <ac:spMk id="28" creationId="{D4974D33-8DC5-464E-8C6D-BE58F0669C17}"/>
          </ac:spMkLst>
        </pc:spChg>
        <pc:picChg chg="mod">
          <ac:chgData name="Stian Tandberg" userId="S::stian.tandberg@bufetat.no::04e3da4d-8e9d-479a-b565-4021ad334c0a" providerId="AD" clId="Web-{A0D74FAA-1853-0985-CA11-FC04CE52C7FB}" dt="2024-05-13T09:45:29.698" v="30"/>
          <ac:picMkLst>
            <pc:docMk/>
            <pc:sldMk cId="36631395" sldId="283"/>
            <ac:picMk id="6" creationId="{80D87F2E-38C2-B8E6-FE4A-9A6EBC100E4C}"/>
          </ac:picMkLst>
        </pc:picChg>
      </pc:sldChg>
      <pc:sldChg chg="addSp delSp modSp mod setBg">
        <pc:chgData name="Stian Tandberg" userId="S::stian.tandberg@bufetat.no::04e3da4d-8e9d-479a-b565-4021ad334c0a" providerId="AD" clId="Web-{A0D74FAA-1853-0985-CA11-FC04CE52C7FB}" dt="2024-05-13T09:45:13.010" v="29"/>
        <pc:sldMkLst>
          <pc:docMk/>
          <pc:sldMk cId="276473342" sldId="287"/>
        </pc:sldMkLst>
        <pc:spChg chg="mod">
          <ac:chgData name="Stian Tandberg" userId="S::stian.tandberg@bufetat.no::04e3da4d-8e9d-479a-b565-4021ad334c0a" providerId="AD" clId="Web-{A0D74FAA-1853-0985-CA11-FC04CE52C7FB}" dt="2024-05-13T09:45:13.010" v="29"/>
          <ac:spMkLst>
            <pc:docMk/>
            <pc:sldMk cId="276473342" sldId="287"/>
            <ac:spMk id="2" creationId="{AA4ACDA3-BF8A-BA02-51DE-A18B4CFE4F1D}"/>
          </ac:spMkLst>
        </pc:spChg>
        <pc:spChg chg="mod">
          <ac:chgData name="Stian Tandberg" userId="S::stian.tandberg@bufetat.no::04e3da4d-8e9d-479a-b565-4021ad334c0a" providerId="AD" clId="Web-{A0D74FAA-1853-0985-CA11-FC04CE52C7FB}" dt="2024-05-13T09:45:13.010" v="29"/>
          <ac:spMkLst>
            <pc:docMk/>
            <pc:sldMk cId="276473342" sldId="287"/>
            <ac:spMk id="3" creationId="{D42A74D0-839E-3257-5A27-E2422D429B8F}"/>
          </ac:spMkLst>
        </pc:spChg>
        <pc:spChg chg="del">
          <ac:chgData name="Stian Tandberg" userId="S::stian.tandberg@bufetat.no::04e3da4d-8e9d-479a-b565-4021ad334c0a" providerId="AD" clId="Web-{A0D74FAA-1853-0985-CA11-FC04CE52C7FB}" dt="2024-05-13T08:07:27.637" v="20"/>
          <ac:spMkLst>
            <pc:docMk/>
            <pc:sldMk cId="276473342" sldId="287"/>
            <ac:spMk id="4" creationId="{E120F7EF-0037-2A33-5BE8-BBFEBC5D991E}"/>
          </ac:spMkLst>
        </pc:spChg>
        <pc:spChg chg="add">
          <ac:chgData name="Stian Tandberg" userId="S::stian.tandberg@bufetat.no::04e3da4d-8e9d-479a-b565-4021ad334c0a" providerId="AD" clId="Web-{A0D74FAA-1853-0985-CA11-FC04CE52C7FB}" dt="2024-05-13T09:45:13.010" v="29"/>
          <ac:spMkLst>
            <pc:docMk/>
            <pc:sldMk cId="276473342" sldId="287"/>
            <ac:spMk id="10" creationId="{9B7AD9F6-8CE7-4299-8FC6-328F4DCD3FF9}"/>
          </ac:spMkLst>
        </pc:spChg>
        <pc:spChg chg="add">
          <ac:chgData name="Stian Tandberg" userId="S::stian.tandberg@bufetat.no::04e3da4d-8e9d-479a-b565-4021ad334c0a" providerId="AD" clId="Web-{A0D74FAA-1853-0985-CA11-FC04CE52C7FB}" dt="2024-05-13T09:45:13.010" v="29"/>
          <ac:spMkLst>
            <pc:docMk/>
            <pc:sldMk cId="276473342" sldId="287"/>
            <ac:spMk id="12" creationId="{F49775AF-8896-43EE-92C6-83497D6DC56F}"/>
          </ac:spMkLst>
        </pc:spChg>
        <pc:picChg chg="add mod ord">
          <ac:chgData name="Stian Tandberg" userId="S::stian.tandberg@bufetat.no::04e3da4d-8e9d-479a-b565-4021ad334c0a" providerId="AD" clId="Web-{A0D74FAA-1853-0985-CA11-FC04CE52C7FB}" dt="2024-05-13T09:45:13.010" v="29"/>
          <ac:picMkLst>
            <pc:docMk/>
            <pc:sldMk cId="276473342" sldId="287"/>
            <ac:picMk id="5" creationId="{CBB40747-101B-7FA5-0F33-59F0029B0A7E}"/>
          </ac:picMkLst>
        </pc:picChg>
      </pc:sldChg>
      <pc:sldChg chg="addSp delSp modSp mod setBg">
        <pc:chgData name="Stian Tandberg" userId="S::stian.tandberg@bufetat.no::04e3da4d-8e9d-479a-b565-4021ad334c0a" providerId="AD" clId="Web-{A0D74FAA-1853-0985-CA11-FC04CE52C7FB}" dt="2024-05-13T09:43:49.869" v="23"/>
        <pc:sldMkLst>
          <pc:docMk/>
          <pc:sldMk cId="1226269471" sldId="288"/>
        </pc:sldMkLst>
        <pc:spChg chg="mod">
          <ac:chgData name="Stian Tandberg" userId="S::stian.tandberg@bufetat.no::04e3da4d-8e9d-479a-b565-4021ad334c0a" providerId="AD" clId="Web-{A0D74FAA-1853-0985-CA11-FC04CE52C7FB}" dt="2024-05-13T09:43:49.869" v="23"/>
          <ac:spMkLst>
            <pc:docMk/>
            <pc:sldMk cId="1226269471" sldId="288"/>
            <ac:spMk id="2" creationId="{8619894A-E713-12EE-F7AF-4E6FA4D79841}"/>
          </ac:spMkLst>
        </pc:spChg>
        <pc:spChg chg="mod">
          <ac:chgData name="Stian Tandberg" userId="S::stian.tandberg@bufetat.no::04e3da4d-8e9d-479a-b565-4021ad334c0a" providerId="AD" clId="Web-{A0D74FAA-1853-0985-CA11-FC04CE52C7FB}" dt="2024-05-13T09:43:49.869" v="23"/>
          <ac:spMkLst>
            <pc:docMk/>
            <pc:sldMk cId="1226269471" sldId="288"/>
            <ac:spMk id="3" creationId="{E0CB9C61-697E-2088-37CC-B8AA5778A9A2}"/>
          </ac:spMkLst>
        </pc:spChg>
        <pc:spChg chg="del">
          <ac:chgData name="Stian Tandberg" userId="S::stian.tandberg@bufetat.no::04e3da4d-8e9d-479a-b565-4021ad334c0a" providerId="AD" clId="Web-{A0D74FAA-1853-0985-CA11-FC04CE52C7FB}" dt="2024-05-13T09:43:25.962" v="21"/>
          <ac:spMkLst>
            <pc:docMk/>
            <pc:sldMk cId="1226269471" sldId="288"/>
            <ac:spMk id="4" creationId="{C27148E4-CA53-059D-9459-F61F83CC6444}"/>
          </ac:spMkLst>
        </pc:spChg>
        <pc:spChg chg="add del">
          <ac:chgData name="Stian Tandberg" userId="S::stian.tandberg@bufetat.no::04e3da4d-8e9d-479a-b565-4021ad334c0a" providerId="AD" clId="Web-{A0D74FAA-1853-0985-CA11-FC04CE52C7FB}" dt="2024-05-13T09:43:49.869" v="23"/>
          <ac:spMkLst>
            <pc:docMk/>
            <pc:sldMk cId="1226269471" sldId="288"/>
            <ac:spMk id="10" creationId="{0671A8AE-40A1-4631-A6B8-581AFF065482}"/>
          </ac:spMkLst>
        </pc:spChg>
        <pc:spChg chg="add del">
          <ac:chgData name="Stian Tandberg" userId="S::stian.tandberg@bufetat.no::04e3da4d-8e9d-479a-b565-4021ad334c0a" providerId="AD" clId="Web-{A0D74FAA-1853-0985-CA11-FC04CE52C7FB}" dt="2024-05-13T09:43:49.869" v="23"/>
          <ac:spMkLst>
            <pc:docMk/>
            <pc:sldMk cId="1226269471" sldId="288"/>
            <ac:spMk id="12" creationId="{AB58EF07-17C2-48CF-ABB0-EEF1F17CB8F0}"/>
          </ac:spMkLst>
        </pc:spChg>
        <pc:spChg chg="add del">
          <ac:chgData name="Stian Tandberg" userId="S::stian.tandberg@bufetat.no::04e3da4d-8e9d-479a-b565-4021ad334c0a" providerId="AD" clId="Web-{A0D74FAA-1853-0985-CA11-FC04CE52C7FB}" dt="2024-05-13T09:43:49.869" v="23"/>
          <ac:spMkLst>
            <pc:docMk/>
            <pc:sldMk cId="1226269471" sldId="288"/>
            <ac:spMk id="14" creationId="{AF2F604E-43BE-4DC3-B983-E071523364F8}"/>
          </ac:spMkLst>
        </pc:spChg>
        <pc:spChg chg="add del">
          <ac:chgData name="Stian Tandberg" userId="S::stian.tandberg@bufetat.no::04e3da4d-8e9d-479a-b565-4021ad334c0a" providerId="AD" clId="Web-{A0D74FAA-1853-0985-CA11-FC04CE52C7FB}" dt="2024-05-13T09:43:49.869" v="23"/>
          <ac:spMkLst>
            <pc:docMk/>
            <pc:sldMk cId="1226269471" sldId="288"/>
            <ac:spMk id="16" creationId="{08C9B587-E65E-4B52-B37C-ABEBB6E87928}"/>
          </ac:spMkLst>
        </pc:spChg>
        <pc:spChg chg="add">
          <ac:chgData name="Stian Tandberg" userId="S::stian.tandberg@bufetat.no::04e3da4d-8e9d-479a-b565-4021ad334c0a" providerId="AD" clId="Web-{A0D74FAA-1853-0985-CA11-FC04CE52C7FB}" dt="2024-05-13T09:43:49.869" v="23"/>
          <ac:spMkLst>
            <pc:docMk/>
            <pc:sldMk cId="1226269471" sldId="288"/>
            <ac:spMk id="21" creationId="{E91DC736-0EF8-4F87-9146-EBF1D2EE4D3D}"/>
          </ac:spMkLst>
        </pc:spChg>
        <pc:spChg chg="add">
          <ac:chgData name="Stian Tandberg" userId="S::stian.tandberg@bufetat.no::04e3da4d-8e9d-479a-b565-4021ad334c0a" providerId="AD" clId="Web-{A0D74FAA-1853-0985-CA11-FC04CE52C7FB}" dt="2024-05-13T09:43:49.869" v="23"/>
          <ac:spMkLst>
            <pc:docMk/>
            <pc:sldMk cId="1226269471" sldId="288"/>
            <ac:spMk id="23" creationId="{097CD68E-23E3-4007-8847-CD0944C4F7BE}"/>
          </ac:spMkLst>
        </pc:spChg>
        <pc:spChg chg="add">
          <ac:chgData name="Stian Tandberg" userId="S::stian.tandberg@bufetat.no::04e3da4d-8e9d-479a-b565-4021ad334c0a" providerId="AD" clId="Web-{A0D74FAA-1853-0985-CA11-FC04CE52C7FB}" dt="2024-05-13T09:43:49.869" v="23"/>
          <ac:spMkLst>
            <pc:docMk/>
            <pc:sldMk cId="1226269471" sldId="288"/>
            <ac:spMk id="25" creationId="{AF2F604E-43BE-4DC3-B983-E071523364F8}"/>
          </ac:spMkLst>
        </pc:spChg>
        <pc:spChg chg="add">
          <ac:chgData name="Stian Tandberg" userId="S::stian.tandberg@bufetat.no::04e3da4d-8e9d-479a-b565-4021ad334c0a" providerId="AD" clId="Web-{A0D74FAA-1853-0985-CA11-FC04CE52C7FB}" dt="2024-05-13T09:43:49.869" v="23"/>
          <ac:spMkLst>
            <pc:docMk/>
            <pc:sldMk cId="1226269471" sldId="288"/>
            <ac:spMk id="27" creationId="{08C9B587-E65E-4B52-B37C-ABEBB6E87928}"/>
          </ac:spMkLst>
        </pc:spChg>
        <pc:picChg chg="add mod ord">
          <ac:chgData name="Stian Tandberg" userId="S::stian.tandberg@bufetat.no::04e3da4d-8e9d-479a-b565-4021ad334c0a" providerId="AD" clId="Web-{A0D74FAA-1853-0985-CA11-FC04CE52C7FB}" dt="2024-05-13T09:43:37.853" v="22"/>
          <ac:picMkLst>
            <pc:docMk/>
            <pc:sldMk cId="1226269471" sldId="288"/>
            <ac:picMk id="5" creationId="{FB165A86-CF70-448B-D762-B4B113F825D3}"/>
          </ac:picMkLst>
        </pc:picChg>
      </pc:sldChg>
    </pc:docChg>
  </pc:docChgLst>
  <pc:docChgLst>
    <pc:chgData name="Elfrid Krossbakken" userId="9e012093-0ee3-4f7b-8ab2-1d5e62e751de" providerId="ADAL" clId="{291B2579-36E8-45D5-9BC1-C51E0AED0B00}"/>
    <pc:docChg chg="undo redo custSel addSld delSld modSld sldOrd">
      <pc:chgData name="Elfrid Krossbakken" userId="9e012093-0ee3-4f7b-8ab2-1d5e62e751de" providerId="ADAL" clId="{291B2579-36E8-45D5-9BC1-C51E0AED0B00}" dt="2024-05-21T05:38:45.963" v="7340" actId="20577"/>
      <pc:docMkLst>
        <pc:docMk/>
      </pc:docMkLst>
      <pc:sldChg chg="del">
        <pc:chgData name="Elfrid Krossbakken" userId="9e012093-0ee3-4f7b-8ab2-1d5e62e751de" providerId="ADAL" clId="{291B2579-36E8-45D5-9BC1-C51E0AED0B00}" dt="2024-05-07T12:24:24.548" v="3969" actId="2696"/>
        <pc:sldMkLst>
          <pc:docMk/>
          <pc:sldMk cId="524301392" sldId="256"/>
        </pc:sldMkLst>
      </pc:sldChg>
      <pc:sldChg chg="addSp modSp mod setBg">
        <pc:chgData name="Elfrid Krossbakken" userId="9e012093-0ee3-4f7b-8ab2-1d5e62e751de" providerId="ADAL" clId="{291B2579-36E8-45D5-9BC1-C51E0AED0B00}" dt="2024-05-16T11:50:22.526" v="5543" actId="2711"/>
        <pc:sldMkLst>
          <pc:docMk/>
          <pc:sldMk cId="1457913866" sldId="273"/>
        </pc:sldMkLst>
        <pc:spChg chg="mod">
          <ac:chgData name="Elfrid Krossbakken" userId="9e012093-0ee3-4f7b-8ab2-1d5e62e751de" providerId="ADAL" clId="{291B2579-36E8-45D5-9BC1-C51E0AED0B00}" dt="2024-05-16T11:49:59.961" v="5542" actId="26606"/>
          <ac:spMkLst>
            <pc:docMk/>
            <pc:sldMk cId="1457913866" sldId="273"/>
            <ac:spMk id="2" creationId="{171625D0-830F-10C1-2EB4-39027B25876F}"/>
          </ac:spMkLst>
        </pc:spChg>
        <pc:spChg chg="mod">
          <ac:chgData name="Elfrid Krossbakken" userId="9e012093-0ee3-4f7b-8ab2-1d5e62e751de" providerId="ADAL" clId="{291B2579-36E8-45D5-9BC1-C51E0AED0B00}" dt="2024-05-16T11:50:22.526" v="5543" actId="2711"/>
          <ac:spMkLst>
            <pc:docMk/>
            <pc:sldMk cId="1457913866" sldId="273"/>
            <ac:spMk id="4" creationId="{E7F829CD-03D8-7F79-AA23-8EC328650AE7}"/>
          </ac:spMkLst>
        </pc:spChg>
        <pc:spChg chg="add">
          <ac:chgData name="Elfrid Krossbakken" userId="9e012093-0ee3-4f7b-8ab2-1d5e62e751de" providerId="ADAL" clId="{291B2579-36E8-45D5-9BC1-C51E0AED0B00}" dt="2024-05-16T11:49:59.961" v="5542" actId="26606"/>
          <ac:spMkLst>
            <pc:docMk/>
            <pc:sldMk cId="1457913866" sldId="273"/>
            <ac:spMk id="9" creationId="{18873D23-2DCF-4B31-A009-95721C06E8E1}"/>
          </ac:spMkLst>
        </pc:spChg>
        <pc:spChg chg="add">
          <ac:chgData name="Elfrid Krossbakken" userId="9e012093-0ee3-4f7b-8ab2-1d5e62e751de" providerId="ADAL" clId="{291B2579-36E8-45D5-9BC1-C51E0AED0B00}" dt="2024-05-16T11:49:59.961" v="5542" actId="26606"/>
          <ac:spMkLst>
            <pc:docMk/>
            <pc:sldMk cId="1457913866" sldId="273"/>
            <ac:spMk id="11" creationId="{C13EF075-D4EF-4929-ADBC-91B27DA19955}"/>
          </ac:spMkLst>
        </pc:spChg>
        <pc:grpChg chg="add">
          <ac:chgData name="Elfrid Krossbakken" userId="9e012093-0ee3-4f7b-8ab2-1d5e62e751de" providerId="ADAL" clId="{291B2579-36E8-45D5-9BC1-C51E0AED0B00}" dt="2024-05-16T11:49:59.961" v="5542" actId="26606"/>
          <ac:grpSpMkLst>
            <pc:docMk/>
            <pc:sldMk cId="1457913866" sldId="273"/>
            <ac:grpSpMk id="13" creationId="{DAA26DFA-AAB2-4973-9C17-16D587C7B198}"/>
          </ac:grpSpMkLst>
        </pc:grpChg>
      </pc:sldChg>
      <pc:sldChg chg="addSp delSp modSp del mod ord modClrScheme chgLayout">
        <pc:chgData name="Elfrid Krossbakken" userId="9e012093-0ee3-4f7b-8ab2-1d5e62e751de" providerId="ADAL" clId="{291B2579-36E8-45D5-9BC1-C51E0AED0B00}" dt="2024-05-07T12:18:48.994" v="3053" actId="2696"/>
        <pc:sldMkLst>
          <pc:docMk/>
          <pc:sldMk cId="4205976877" sldId="274"/>
        </pc:sldMkLst>
        <pc:spChg chg="mod ord">
          <ac:chgData name="Elfrid Krossbakken" userId="9e012093-0ee3-4f7b-8ab2-1d5e62e751de" providerId="ADAL" clId="{291B2579-36E8-45D5-9BC1-C51E0AED0B00}" dt="2024-05-07T11:29:24.400" v="2063" actId="20577"/>
          <ac:spMkLst>
            <pc:docMk/>
            <pc:sldMk cId="4205976877" sldId="274"/>
            <ac:spMk id="2" creationId="{AFAEC48E-5DEA-E492-5712-EEE3019CA929}"/>
          </ac:spMkLst>
        </pc:spChg>
        <pc:spChg chg="del mod ord">
          <ac:chgData name="Elfrid Krossbakken" userId="9e012093-0ee3-4f7b-8ab2-1d5e62e751de" providerId="ADAL" clId="{291B2579-36E8-45D5-9BC1-C51E0AED0B00}" dt="2024-05-07T11:19:31.233" v="1907" actId="700"/>
          <ac:spMkLst>
            <pc:docMk/>
            <pc:sldMk cId="4205976877" sldId="274"/>
            <ac:spMk id="3" creationId="{F4E6E456-CBBC-E447-8185-379F4C07890A}"/>
          </ac:spMkLst>
        </pc:spChg>
        <pc:spChg chg="add mod ord">
          <ac:chgData name="Elfrid Krossbakken" userId="9e012093-0ee3-4f7b-8ab2-1d5e62e751de" providerId="ADAL" clId="{291B2579-36E8-45D5-9BC1-C51E0AED0B00}" dt="2024-05-07T11:32:11.585" v="2367" actId="20577"/>
          <ac:spMkLst>
            <pc:docMk/>
            <pc:sldMk cId="4205976877" sldId="274"/>
            <ac:spMk id="4" creationId="{8F146893-8D4E-BB24-D812-E7AC432FFFE6}"/>
          </ac:spMkLst>
        </pc:spChg>
        <pc:spChg chg="add mod ord">
          <ac:chgData name="Elfrid Krossbakken" userId="9e012093-0ee3-4f7b-8ab2-1d5e62e751de" providerId="ADAL" clId="{291B2579-36E8-45D5-9BC1-C51E0AED0B00}" dt="2024-05-07T11:19:31.233" v="1907" actId="700"/>
          <ac:spMkLst>
            <pc:docMk/>
            <pc:sldMk cId="4205976877" sldId="274"/>
            <ac:spMk id="5" creationId="{3A33B4B1-D659-AB43-0351-E62E6E93E97D}"/>
          </ac:spMkLst>
        </pc:spChg>
      </pc:sldChg>
      <pc:sldChg chg="addSp delSp modSp mod ord setBg modClrScheme delCm chgLayout modNotesTx">
        <pc:chgData name="Elfrid Krossbakken" userId="9e012093-0ee3-4f7b-8ab2-1d5e62e751de" providerId="ADAL" clId="{291B2579-36E8-45D5-9BC1-C51E0AED0B00}" dt="2024-05-21T05:37:19.191" v="7291"/>
        <pc:sldMkLst>
          <pc:docMk/>
          <pc:sldMk cId="3999826916" sldId="275"/>
        </pc:sldMkLst>
        <pc:spChg chg="mod ord">
          <ac:chgData name="Elfrid Krossbakken" userId="9e012093-0ee3-4f7b-8ab2-1d5e62e751de" providerId="ADAL" clId="{291B2579-36E8-45D5-9BC1-C51E0AED0B00}" dt="2024-05-07T12:52:05.506" v="3976" actId="26606"/>
          <ac:spMkLst>
            <pc:docMk/>
            <pc:sldMk cId="3999826916" sldId="275"/>
            <ac:spMk id="2" creationId="{FA5C19F9-4E53-F75F-4868-F78AEB981D34}"/>
          </ac:spMkLst>
        </pc:spChg>
        <pc:spChg chg="del mod ord">
          <ac:chgData name="Elfrid Krossbakken" userId="9e012093-0ee3-4f7b-8ab2-1d5e62e751de" providerId="ADAL" clId="{291B2579-36E8-45D5-9BC1-C51E0AED0B00}" dt="2024-05-07T11:17:14.242" v="1404" actId="700"/>
          <ac:spMkLst>
            <pc:docMk/>
            <pc:sldMk cId="3999826916" sldId="275"/>
            <ac:spMk id="3" creationId="{34135EE3-DDEE-AB21-4ED8-74C7036EF4C5}"/>
          </ac:spMkLst>
        </pc:spChg>
        <pc:spChg chg="add mod ord">
          <ac:chgData name="Elfrid Krossbakken" userId="9e012093-0ee3-4f7b-8ab2-1d5e62e751de" providerId="ADAL" clId="{291B2579-36E8-45D5-9BC1-C51E0AED0B00}" dt="2024-05-16T13:15:22.157" v="7175" actId="20577"/>
          <ac:spMkLst>
            <pc:docMk/>
            <pc:sldMk cId="3999826916" sldId="275"/>
            <ac:spMk id="4" creationId="{7C5B4C62-34B1-D05A-C95B-13C3C6DA995C}"/>
          </ac:spMkLst>
        </pc:spChg>
        <pc:spChg chg="add del mod ord">
          <ac:chgData name="Elfrid Krossbakken" userId="9e012093-0ee3-4f7b-8ab2-1d5e62e751de" providerId="ADAL" clId="{291B2579-36E8-45D5-9BC1-C51E0AED0B00}" dt="2024-05-07T12:52:02.325" v="3973" actId="931"/>
          <ac:spMkLst>
            <pc:docMk/>
            <pc:sldMk cId="3999826916" sldId="275"/>
            <ac:spMk id="5" creationId="{3D541359-06C6-F56F-F2EF-364C68CF0D02}"/>
          </ac:spMkLst>
        </pc:spChg>
        <pc:spChg chg="add del">
          <ac:chgData name="Elfrid Krossbakken" userId="9e012093-0ee3-4f7b-8ab2-1d5e62e751de" providerId="ADAL" clId="{291B2579-36E8-45D5-9BC1-C51E0AED0B00}" dt="2024-05-16T12:19:58.153" v="5611" actId="26606"/>
          <ac:spMkLst>
            <pc:docMk/>
            <pc:sldMk cId="3999826916" sldId="275"/>
            <ac:spMk id="12" creationId="{F13C74B1-5B17-4795-BED0-7140497B445A}"/>
          </ac:spMkLst>
        </pc:spChg>
        <pc:spChg chg="add del">
          <ac:chgData name="Elfrid Krossbakken" userId="9e012093-0ee3-4f7b-8ab2-1d5e62e751de" providerId="ADAL" clId="{291B2579-36E8-45D5-9BC1-C51E0AED0B00}" dt="2024-05-16T12:19:58.153" v="5611" actId="26606"/>
          <ac:spMkLst>
            <pc:docMk/>
            <pc:sldMk cId="3999826916" sldId="275"/>
            <ac:spMk id="14" creationId="{D4974D33-8DC5-464E-8C6D-BE58F0669C17}"/>
          </ac:spMkLst>
        </pc:spChg>
        <pc:spChg chg="add">
          <ac:chgData name="Elfrid Krossbakken" userId="9e012093-0ee3-4f7b-8ab2-1d5e62e751de" providerId="ADAL" clId="{291B2579-36E8-45D5-9BC1-C51E0AED0B00}" dt="2024-05-16T12:19:58.153" v="5611" actId="26606"/>
          <ac:spMkLst>
            <pc:docMk/>
            <pc:sldMk cId="3999826916" sldId="275"/>
            <ac:spMk id="19" creationId="{F13C74B1-5B17-4795-BED0-7140497B445A}"/>
          </ac:spMkLst>
        </pc:spChg>
        <pc:spChg chg="add">
          <ac:chgData name="Elfrid Krossbakken" userId="9e012093-0ee3-4f7b-8ab2-1d5e62e751de" providerId="ADAL" clId="{291B2579-36E8-45D5-9BC1-C51E0AED0B00}" dt="2024-05-16T12:19:58.153" v="5611" actId="26606"/>
          <ac:spMkLst>
            <pc:docMk/>
            <pc:sldMk cId="3999826916" sldId="275"/>
            <ac:spMk id="21" creationId="{D4974D33-8DC5-464E-8C6D-BE58F0669C17}"/>
          </ac:spMkLst>
        </pc:spChg>
        <pc:picChg chg="add mod">
          <ac:chgData name="Elfrid Krossbakken" userId="9e012093-0ee3-4f7b-8ab2-1d5e62e751de" providerId="ADAL" clId="{291B2579-36E8-45D5-9BC1-C51E0AED0B00}" dt="2024-05-07T12:52:05.506" v="3976" actId="26606"/>
          <ac:picMkLst>
            <pc:docMk/>
            <pc:sldMk cId="3999826916" sldId="275"/>
            <ac:picMk id="7" creationId="{1F04E604-9AF6-77D0-DE38-C51AA907A5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19.191" v="7291"/>
              <pc2:cmMkLst xmlns:pc2="http://schemas.microsoft.com/office/powerpoint/2019/9/main/command">
                <pc:docMk/>
                <pc:sldMk cId="3999826916" sldId="275"/>
                <pc2:cmMk id="{7757A6F0-675F-453C-9F62-5EABE0A1730A}"/>
              </pc2:cmMkLst>
            </pc226:cmChg>
          </p:ext>
        </pc:extLst>
      </pc:sldChg>
      <pc:sldChg chg="addSp delSp modSp mod ord setBg modClrScheme chgLayout">
        <pc:chgData name="Elfrid Krossbakken" userId="9e012093-0ee3-4f7b-8ab2-1d5e62e751de" providerId="ADAL" clId="{291B2579-36E8-45D5-9BC1-C51E0AED0B00}" dt="2024-05-16T12:19:51.393" v="5610" actId="20577"/>
        <pc:sldMkLst>
          <pc:docMk/>
          <pc:sldMk cId="1714340898" sldId="276"/>
        </pc:sldMkLst>
        <pc:spChg chg="mod ord">
          <ac:chgData name="Elfrid Krossbakken" userId="9e012093-0ee3-4f7b-8ab2-1d5e62e751de" providerId="ADAL" clId="{291B2579-36E8-45D5-9BC1-C51E0AED0B00}" dt="2024-05-07T13:19:01.144" v="4123" actId="26606"/>
          <ac:spMkLst>
            <pc:docMk/>
            <pc:sldMk cId="1714340898" sldId="276"/>
            <ac:spMk id="2" creationId="{8563708E-AADB-B27B-8357-1E9CE2B4D345}"/>
          </ac:spMkLst>
        </pc:spChg>
        <pc:spChg chg="mod ord">
          <ac:chgData name="Elfrid Krossbakken" userId="9e012093-0ee3-4f7b-8ab2-1d5e62e751de" providerId="ADAL" clId="{291B2579-36E8-45D5-9BC1-C51E0AED0B00}" dt="2024-05-16T12:19:51.393" v="5610" actId="20577"/>
          <ac:spMkLst>
            <pc:docMk/>
            <pc:sldMk cId="1714340898" sldId="276"/>
            <ac:spMk id="3" creationId="{816C56FC-118C-183E-5A3A-2B864C72E54D}"/>
          </ac:spMkLst>
        </pc:spChg>
        <pc:spChg chg="add del mod ord">
          <ac:chgData name="Elfrid Krossbakken" userId="9e012093-0ee3-4f7b-8ab2-1d5e62e751de" providerId="ADAL" clId="{291B2579-36E8-45D5-9BC1-C51E0AED0B00}" dt="2024-05-07T13:18:58.543" v="4120" actId="931"/>
          <ac:spMkLst>
            <pc:docMk/>
            <pc:sldMk cId="1714340898" sldId="276"/>
            <ac:spMk id="4" creationId="{915ED640-0E8B-9844-E3FC-C60D3558441C}"/>
          </ac:spMkLst>
        </pc:spChg>
        <pc:spChg chg="add">
          <ac:chgData name="Elfrid Krossbakken" userId="9e012093-0ee3-4f7b-8ab2-1d5e62e751de" providerId="ADAL" clId="{291B2579-36E8-45D5-9BC1-C51E0AED0B00}" dt="2024-05-07T13:19:01.144" v="4123" actId="26606"/>
          <ac:spMkLst>
            <pc:docMk/>
            <pc:sldMk cId="1714340898" sldId="276"/>
            <ac:spMk id="11" creationId="{743AA782-23D1-4521-8CAD-47662984AA08}"/>
          </ac:spMkLst>
        </pc:spChg>
        <pc:spChg chg="add">
          <ac:chgData name="Elfrid Krossbakken" userId="9e012093-0ee3-4f7b-8ab2-1d5e62e751de" providerId="ADAL" clId="{291B2579-36E8-45D5-9BC1-C51E0AED0B00}" dt="2024-05-07T13:19:01.144" v="4123" actId="26606"/>
          <ac:spMkLst>
            <pc:docMk/>
            <pc:sldMk cId="1714340898" sldId="276"/>
            <ac:spMk id="13" creationId="{650D18FE-0824-4A46-B22C-A86B52E5780A}"/>
          </ac:spMkLst>
        </pc:spChg>
        <pc:picChg chg="add mod">
          <ac:chgData name="Elfrid Krossbakken" userId="9e012093-0ee3-4f7b-8ab2-1d5e62e751de" providerId="ADAL" clId="{291B2579-36E8-45D5-9BC1-C51E0AED0B00}" dt="2024-05-07T13:19:01.144" v="4123" actId="26606"/>
          <ac:picMkLst>
            <pc:docMk/>
            <pc:sldMk cId="1714340898" sldId="276"/>
            <ac:picMk id="6" creationId="{8F48FC98-2312-FE9D-FC5E-CCD5FC53268C}"/>
          </ac:picMkLst>
        </pc:picChg>
      </pc:sldChg>
      <pc:sldChg chg="addSp delSp modSp mod ord setBg modClrScheme delCm chgLayout">
        <pc:chgData name="Elfrid Krossbakken" userId="9e012093-0ee3-4f7b-8ab2-1d5e62e751de" providerId="ADAL" clId="{291B2579-36E8-45D5-9BC1-C51E0AED0B00}" dt="2024-05-21T05:37:27.547" v="7292"/>
        <pc:sldMkLst>
          <pc:docMk/>
          <pc:sldMk cId="3508751882" sldId="277"/>
        </pc:sldMkLst>
        <pc:spChg chg="mod ord">
          <ac:chgData name="Elfrid Krossbakken" userId="9e012093-0ee3-4f7b-8ab2-1d5e62e751de" providerId="ADAL" clId="{291B2579-36E8-45D5-9BC1-C51E0AED0B00}" dt="2024-05-07T13:08:47.072" v="3991" actId="26606"/>
          <ac:spMkLst>
            <pc:docMk/>
            <pc:sldMk cId="3508751882" sldId="277"/>
            <ac:spMk id="2" creationId="{36495121-2CCA-5549-9631-87DB904B3E07}"/>
          </ac:spMkLst>
        </pc:spChg>
        <pc:spChg chg="mod ord">
          <ac:chgData name="Elfrid Krossbakken" userId="9e012093-0ee3-4f7b-8ab2-1d5e62e751de" providerId="ADAL" clId="{291B2579-36E8-45D5-9BC1-C51E0AED0B00}" dt="2024-05-07T13:08:47.072" v="3991" actId="26606"/>
          <ac:spMkLst>
            <pc:docMk/>
            <pc:sldMk cId="3508751882" sldId="277"/>
            <ac:spMk id="3" creationId="{C2456966-E890-E981-BD29-73AD3ADB1EA6}"/>
          </ac:spMkLst>
        </pc:spChg>
        <pc:spChg chg="add del mod ord">
          <ac:chgData name="Elfrid Krossbakken" userId="9e012093-0ee3-4f7b-8ab2-1d5e62e751de" providerId="ADAL" clId="{291B2579-36E8-45D5-9BC1-C51E0AED0B00}" dt="2024-05-07T13:03:38.474" v="3977" actId="931"/>
          <ac:spMkLst>
            <pc:docMk/>
            <pc:sldMk cId="3508751882" sldId="277"/>
            <ac:spMk id="4" creationId="{C3AEC76F-DA04-BADE-1A3F-EFFEBE5CFED1}"/>
          </ac:spMkLst>
        </pc:spChg>
        <pc:spChg chg="add del mod">
          <ac:chgData name="Elfrid Krossbakken" userId="9e012093-0ee3-4f7b-8ab2-1d5e62e751de" providerId="ADAL" clId="{291B2579-36E8-45D5-9BC1-C51E0AED0B00}" dt="2024-05-07T13:08:43.839" v="3988" actId="931"/>
          <ac:spMkLst>
            <pc:docMk/>
            <pc:sldMk cId="3508751882" sldId="277"/>
            <ac:spMk id="8" creationId="{7AC0B4D5-4D43-4F42-C146-A681C9B9B13C}"/>
          </ac:spMkLst>
        </pc:spChg>
        <pc:spChg chg="add del">
          <ac:chgData name="Elfrid Krossbakken" userId="9e012093-0ee3-4f7b-8ab2-1d5e62e751de" providerId="ADAL" clId="{291B2579-36E8-45D5-9BC1-C51E0AED0B00}" dt="2024-05-07T13:08:47.072" v="3991" actId="26606"/>
          <ac:spMkLst>
            <pc:docMk/>
            <pc:sldMk cId="3508751882" sldId="277"/>
            <ac:spMk id="11" creationId="{743AA782-23D1-4521-8CAD-47662984AA08}"/>
          </ac:spMkLst>
        </pc:spChg>
        <pc:spChg chg="add del">
          <ac:chgData name="Elfrid Krossbakken" userId="9e012093-0ee3-4f7b-8ab2-1d5e62e751de" providerId="ADAL" clId="{291B2579-36E8-45D5-9BC1-C51E0AED0B00}" dt="2024-05-07T13:08:47.072" v="3991" actId="26606"/>
          <ac:spMkLst>
            <pc:docMk/>
            <pc:sldMk cId="3508751882" sldId="277"/>
            <ac:spMk id="13" creationId="{71877DBC-BB60-40F0-AC93-2ACDBAAE60CE}"/>
          </ac:spMkLst>
        </pc:spChg>
        <pc:spChg chg="add">
          <ac:chgData name="Elfrid Krossbakken" userId="9e012093-0ee3-4f7b-8ab2-1d5e62e751de" providerId="ADAL" clId="{291B2579-36E8-45D5-9BC1-C51E0AED0B00}" dt="2024-05-07T13:08:47.072" v="3991" actId="26606"/>
          <ac:spMkLst>
            <pc:docMk/>
            <pc:sldMk cId="3508751882" sldId="277"/>
            <ac:spMk id="18" creationId="{F94AA2BD-2E3F-4B1D-8127-5744B8115311}"/>
          </ac:spMkLst>
        </pc:spChg>
        <pc:spChg chg="add">
          <ac:chgData name="Elfrid Krossbakken" userId="9e012093-0ee3-4f7b-8ab2-1d5e62e751de" providerId="ADAL" clId="{291B2579-36E8-45D5-9BC1-C51E0AED0B00}" dt="2024-05-07T13:08:47.072" v="3991" actId="26606"/>
          <ac:spMkLst>
            <pc:docMk/>
            <pc:sldMk cId="3508751882" sldId="277"/>
            <ac:spMk id="20" creationId="{4BD02261-2DC8-4AA8-9E16-7751AE892445}"/>
          </ac:spMkLst>
        </pc:spChg>
        <pc:spChg chg="add">
          <ac:chgData name="Elfrid Krossbakken" userId="9e012093-0ee3-4f7b-8ab2-1d5e62e751de" providerId="ADAL" clId="{291B2579-36E8-45D5-9BC1-C51E0AED0B00}" dt="2024-05-07T13:08:47.072" v="3991" actId="26606"/>
          <ac:spMkLst>
            <pc:docMk/>
            <pc:sldMk cId="3508751882" sldId="277"/>
            <ac:spMk id="22" creationId="{3D752CF2-2291-40B5-B462-C17B174C10BC}"/>
          </ac:spMkLst>
        </pc:spChg>
        <pc:picChg chg="add del mod">
          <ac:chgData name="Elfrid Krossbakken" userId="9e012093-0ee3-4f7b-8ab2-1d5e62e751de" providerId="ADAL" clId="{291B2579-36E8-45D5-9BC1-C51E0AED0B00}" dt="2024-05-07T13:03:57.779" v="3981" actId="478"/>
          <ac:picMkLst>
            <pc:docMk/>
            <pc:sldMk cId="3508751882" sldId="277"/>
            <ac:picMk id="6" creationId="{97281E0B-665F-301B-2881-7CFC62A84DC6}"/>
          </ac:picMkLst>
        </pc:picChg>
        <pc:picChg chg="add mod">
          <ac:chgData name="Elfrid Krossbakken" userId="9e012093-0ee3-4f7b-8ab2-1d5e62e751de" providerId="ADAL" clId="{291B2579-36E8-45D5-9BC1-C51E0AED0B00}" dt="2024-05-07T13:08:47.072" v="3991" actId="26606"/>
          <ac:picMkLst>
            <pc:docMk/>
            <pc:sldMk cId="3508751882" sldId="277"/>
            <ac:picMk id="10" creationId="{B3A61B5D-B8E0-E645-4946-41423153B3F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27.547" v="7292"/>
              <pc2:cmMkLst xmlns:pc2="http://schemas.microsoft.com/office/powerpoint/2019/9/main/command">
                <pc:docMk/>
                <pc:sldMk cId="3508751882" sldId="277"/>
                <pc2:cmMk id="{68BEEAF6-CB9E-44AC-8856-9D137EF697FC}"/>
              </pc2:cmMkLst>
            </pc226:cmChg>
          </p:ext>
        </pc:extLst>
      </pc:sldChg>
      <pc:sldChg chg="addSp delSp modSp mod">
        <pc:chgData name="Elfrid Krossbakken" userId="9e012093-0ee3-4f7b-8ab2-1d5e62e751de" providerId="ADAL" clId="{291B2579-36E8-45D5-9BC1-C51E0AED0B00}" dt="2024-05-16T11:39:17.863" v="5347" actId="26606"/>
        <pc:sldMkLst>
          <pc:docMk/>
          <pc:sldMk cId="3417225257" sldId="278"/>
        </pc:sldMkLst>
        <pc:spChg chg="mod">
          <ac:chgData name="Elfrid Krossbakken" userId="9e012093-0ee3-4f7b-8ab2-1d5e62e751de" providerId="ADAL" clId="{291B2579-36E8-45D5-9BC1-C51E0AED0B00}" dt="2024-05-16T11:39:17.863" v="5347" actId="26606"/>
          <ac:spMkLst>
            <pc:docMk/>
            <pc:sldMk cId="3417225257" sldId="278"/>
            <ac:spMk id="2" creationId="{00000000-0000-0000-0000-000000000000}"/>
          </ac:spMkLst>
        </pc:spChg>
        <pc:spChg chg="mod">
          <ac:chgData name="Elfrid Krossbakken" userId="9e012093-0ee3-4f7b-8ab2-1d5e62e751de" providerId="ADAL" clId="{291B2579-36E8-45D5-9BC1-C51E0AED0B00}" dt="2024-05-16T11:39:17.863" v="5347" actId="26606"/>
          <ac:spMkLst>
            <pc:docMk/>
            <pc:sldMk cId="3417225257" sldId="278"/>
            <ac:spMk id="3" creationId="{00000000-0000-0000-0000-000000000000}"/>
          </ac:spMkLst>
        </pc:spChg>
        <pc:spChg chg="del">
          <ac:chgData name="Elfrid Krossbakken" userId="9e012093-0ee3-4f7b-8ab2-1d5e62e751de" providerId="ADAL" clId="{291B2579-36E8-45D5-9BC1-C51E0AED0B00}" dt="2024-05-16T11:39:17.863" v="5347" actId="26606"/>
          <ac:spMkLst>
            <pc:docMk/>
            <pc:sldMk cId="3417225257" sldId="278"/>
            <ac:spMk id="8" creationId="{815925C2-A704-4D47-B1C1-3FCA52512EC1}"/>
          </ac:spMkLst>
        </pc:spChg>
        <pc:spChg chg="del">
          <ac:chgData name="Elfrid Krossbakken" userId="9e012093-0ee3-4f7b-8ab2-1d5e62e751de" providerId="ADAL" clId="{291B2579-36E8-45D5-9BC1-C51E0AED0B00}" dt="2024-05-16T11:39:17.863" v="5347" actId="26606"/>
          <ac:spMkLst>
            <pc:docMk/>
            <pc:sldMk cId="3417225257" sldId="278"/>
            <ac:spMk id="24" creationId="{01D4315C-C23C-4FD3-98DF-08C29E2292A8}"/>
          </ac:spMkLst>
        </pc:spChg>
        <pc:spChg chg="add">
          <ac:chgData name="Elfrid Krossbakken" userId="9e012093-0ee3-4f7b-8ab2-1d5e62e751de" providerId="ADAL" clId="{291B2579-36E8-45D5-9BC1-C51E0AED0B00}" dt="2024-05-16T11:39:17.863" v="5347" actId="26606"/>
          <ac:spMkLst>
            <pc:docMk/>
            <pc:sldMk cId="3417225257" sldId="278"/>
            <ac:spMk id="31" creationId="{18873D23-2DCF-4B31-A009-95721C06E8E1}"/>
          </ac:spMkLst>
        </pc:spChg>
        <pc:spChg chg="add">
          <ac:chgData name="Elfrid Krossbakken" userId="9e012093-0ee3-4f7b-8ab2-1d5e62e751de" providerId="ADAL" clId="{291B2579-36E8-45D5-9BC1-C51E0AED0B00}" dt="2024-05-16T11:39:17.863" v="5347" actId="26606"/>
          <ac:spMkLst>
            <pc:docMk/>
            <pc:sldMk cId="3417225257" sldId="278"/>
            <ac:spMk id="33" creationId="{C13EF075-D4EF-4929-ADBC-91B27DA19955}"/>
          </ac:spMkLst>
        </pc:spChg>
        <pc:grpChg chg="del">
          <ac:chgData name="Elfrid Krossbakken" userId="9e012093-0ee3-4f7b-8ab2-1d5e62e751de" providerId="ADAL" clId="{291B2579-36E8-45D5-9BC1-C51E0AED0B00}" dt="2024-05-16T11:39:17.863" v="5347" actId="26606"/>
          <ac:grpSpMkLst>
            <pc:docMk/>
            <pc:sldMk cId="3417225257" sldId="278"/>
            <ac:grpSpMk id="16" creationId="{43F5E015-E085-4624-B431-B42414448684}"/>
          </ac:grpSpMkLst>
        </pc:grpChg>
        <pc:grpChg chg="del">
          <ac:chgData name="Elfrid Krossbakken" userId="9e012093-0ee3-4f7b-8ab2-1d5e62e751de" providerId="ADAL" clId="{291B2579-36E8-45D5-9BC1-C51E0AED0B00}" dt="2024-05-16T11:39:17.863" v="5347" actId="26606"/>
          <ac:grpSpMkLst>
            <pc:docMk/>
            <pc:sldMk cId="3417225257" sldId="278"/>
            <ac:grpSpMk id="25" creationId="{5E6B47BC-43FD-4C91-8BFF-B41B99A8A39E}"/>
          </ac:grpSpMkLst>
        </pc:grpChg>
        <pc:grpChg chg="add">
          <ac:chgData name="Elfrid Krossbakken" userId="9e012093-0ee3-4f7b-8ab2-1d5e62e751de" providerId="ADAL" clId="{291B2579-36E8-45D5-9BC1-C51E0AED0B00}" dt="2024-05-16T11:39:17.863" v="5347" actId="26606"/>
          <ac:grpSpMkLst>
            <pc:docMk/>
            <pc:sldMk cId="3417225257" sldId="278"/>
            <ac:grpSpMk id="35" creationId="{DAA26DFA-AAB2-4973-9C17-16D587C7B198}"/>
          </ac:grpSpMkLst>
        </pc:grpChg>
      </pc:sldChg>
      <pc:sldChg chg="modSp mod">
        <pc:chgData name="Elfrid Krossbakken" userId="9e012093-0ee3-4f7b-8ab2-1d5e62e751de" providerId="ADAL" clId="{291B2579-36E8-45D5-9BC1-C51E0AED0B00}" dt="2024-05-16T14:00:55.332" v="7247" actId="12"/>
        <pc:sldMkLst>
          <pc:docMk/>
          <pc:sldMk cId="2194498896" sldId="279"/>
        </pc:sldMkLst>
        <pc:spChg chg="mod">
          <ac:chgData name="Elfrid Krossbakken" userId="9e012093-0ee3-4f7b-8ab2-1d5e62e751de" providerId="ADAL" clId="{291B2579-36E8-45D5-9BC1-C51E0AED0B00}" dt="2024-05-16T14:00:55.332" v="7247" actId="12"/>
          <ac:spMkLst>
            <pc:docMk/>
            <pc:sldMk cId="2194498896" sldId="279"/>
            <ac:spMk id="3" creationId="{67891C5C-8CEA-9F8F-CBB1-0FC5498B63E6}"/>
          </ac:spMkLst>
        </pc:spChg>
      </pc:sldChg>
      <pc:sldChg chg="modNotesTx">
        <pc:chgData name="Elfrid Krossbakken" userId="9e012093-0ee3-4f7b-8ab2-1d5e62e751de" providerId="ADAL" clId="{291B2579-36E8-45D5-9BC1-C51E0AED0B00}" dt="2024-05-21T05:36:49.740" v="7290" actId="20577"/>
        <pc:sldMkLst>
          <pc:docMk/>
          <pc:sldMk cId="3224061599" sldId="280"/>
        </pc:sldMkLst>
      </pc:sldChg>
      <pc:sldChg chg="addSp delSp modSp new mod ord setBg modNotesTx">
        <pc:chgData name="Elfrid Krossbakken" userId="9e012093-0ee3-4f7b-8ab2-1d5e62e751de" providerId="ADAL" clId="{291B2579-36E8-45D5-9BC1-C51E0AED0B00}" dt="2024-05-16T12:36:51.195" v="6435" actId="20577"/>
        <pc:sldMkLst>
          <pc:docMk/>
          <pc:sldMk cId="1477924826" sldId="281"/>
        </pc:sldMkLst>
        <pc:spChg chg="mod">
          <ac:chgData name="Elfrid Krossbakken" userId="9e012093-0ee3-4f7b-8ab2-1d5e62e751de" providerId="ADAL" clId="{291B2579-36E8-45D5-9BC1-C51E0AED0B00}" dt="2024-05-07T13:16:32.242" v="4086" actId="26606"/>
          <ac:spMkLst>
            <pc:docMk/>
            <pc:sldMk cId="1477924826" sldId="281"/>
            <ac:spMk id="2" creationId="{3CCC2CEE-D759-3B95-6C30-002D97FD4D44}"/>
          </ac:spMkLst>
        </pc:spChg>
        <pc:spChg chg="mod">
          <ac:chgData name="Elfrid Krossbakken" userId="9e012093-0ee3-4f7b-8ab2-1d5e62e751de" providerId="ADAL" clId="{291B2579-36E8-45D5-9BC1-C51E0AED0B00}" dt="2024-05-16T12:36:51.195" v="6435" actId="20577"/>
          <ac:spMkLst>
            <pc:docMk/>
            <pc:sldMk cId="1477924826" sldId="281"/>
            <ac:spMk id="3" creationId="{D55D178F-A3C5-C217-DB52-3E5C34C5ADF3}"/>
          </ac:spMkLst>
        </pc:spChg>
        <pc:spChg chg="del mod">
          <ac:chgData name="Elfrid Krossbakken" userId="9e012093-0ee3-4f7b-8ab2-1d5e62e751de" providerId="ADAL" clId="{291B2579-36E8-45D5-9BC1-C51E0AED0B00}" dt="2024-05-07T13:16:23.205" v="4083" actId="931"/>
          <ac:spMkLst>
            <pc:docMk/>
            <pc:sldMk cId="1477924826" sldId="281"/>
            <ac:spMk id="4" creationId="{869FA123-1E3F-6B82-B7D7-E43FA890E0F9}"/>
          </ac:spMkLst>
        </pc:spChg>
        <pc:spChg chg="add del mod">
          <ac:chgData name="Elfrid Krossbakken" userId="9e012093-0ee3-4f7b-8ab2-1d5e62e751de" providerId="ADAL" clId="{291B2579-36E8-45D5-9BC1-C51E0AED0B00}" dt="2024-05-07T13:18:20.330" v="4088" actId="931"/>
          <ac:spMkLst>
            <pc:docMk/>
            <pc:sldMk cId="1477924826" sldId="281"/>
            <ac:spMk id="8" creationId="{A8FE8E79-8EE5-3EE6-9160-245E4EA4B81D}"/>
          </ac:spMkLst>
        </pc:spChg>
        <pc:spChg chg="add del">
          <ac:chgData name="Elfrid Krossbakken" userId="9e012093-0ee3-4f7b-8ab2-1d5e62e751de" providerId="ADAL" clId="{291B2579-36E8-45D5-9BC1-C51E0AED0B00}" dt="2024-05-07T13:18:25.001" v="4091" actId="26606"/>
          <ac:spMkLst>
            <pc:docMk/>
            <pc:sldMk cId="1477924826" sldId="281"/>
            <ac:spMk id="11" creationId="{743AA782-23D1-4521-8CAD-47662984AA08}"/>
          </ac:spMkLst>
        </pc:spChg>
        <pc:spChg chg="add del">
          <ac:chgData name="Elfrid Krossbakken" userId="9e012093-0ee3-4f7b-8ab2-1d5e62e751de" providerId="ADAL" clId="{291B2579-36E8-45D5-9BC1-C51E0AED0B00}" dt="2024-05-07T13:18:25.001" v="4091" actId="26606"/>
          <ac:spMkLst>
            <pc:docMk/>
            <pc:sldMk cId="1477924826" sldId="281"/>
            <ac:spMk id="13" creationId="{650D18FE-0824-4A46-B22C-A86B52E5780A}"/>
          </ac:spMkLst>
        </pc:spChg>
        <pc:spChg chg="add">
          <ac:chgData name="Elfrid Krossbakken" userId="9e012093-0ee3-4f7b-8ab2-1d5e62e751de" providerId="ADAL" clId="{291B2579-36E8-45D5-9BC1-C51E0AED0B00}" dt="2024-05-07T13:18:25.001" v="4091" actId="26606"/>
          <ac:spMkLst>
            <pc:docMk/>
            <pc:sldMk cId="1477924826" sldId="281"/>
            <ac:spMk id="18" creationId="{743AA782-23D1-4521-8CAD-47662984AA08}"/>
          </ac:spMkLst>
        </pc:spChg>
        <pc:spChg chg="add">
          <ac:chgData name="Elfrid Krossbakken" userId="9e012093-0ee3-4f7b-8ab2-1d5e62e751de" providerId="ADAL" clId="{291B2579-36E8-45D5-9BC1-C51E0AED0B00}" dt="2024-05-07T13:18:25.001" v="4091" actId="26606"/>
          <ac:spMkLst>
            <pc:docMk/>
            <pc:sldMk cId="1477924826" sldId="281"/>
            <ac:spMk id="20" creationId="{650D18FE-0824-4A46-B22C-A86B52E5780A}"/>
          </ac:spMkLst>
        </pc:spChg>
        <pc:picChg chg="add del mod">
          <ac:chgData name="Elfrid Krossbakken" userId="9e012093-0ee3-4f7b-8ab2-1d5e62e751de" providerId="ADAL" clId="{291B2579-36E8-45D5-9BC1-C51E0AED0B00}" dt="2024-05-07T13:16:45.300" v="4087" actId="21"/>
          <ac:picMkLst>
            <pc:docMk/>
            <pc:sldMk cId="1477924826" sldId="281"/>
            <ac:picMk id="6" creationId="{7612A957-1B6A-3F93-32A8-5F7D4B34E768}"/>
          </ac:picMkLst>
        </pc:picChg>
        <pc:picChg chg="add mod">
          <ac:chgData name="Elfrid Krossbakken" userId="9e012093-0ee3-4f7b-8ab2-1d5e62e751de" providerId="ADAL" clId="{291B2579-36E8-45D5-9BC1-C51E0AED0B00}" dt="2024-05-07T13:18:25.001" v="4091" actId="26606"/>
          <ac:picMkLst>
            <pc:docMk/>
            <pc:sldMk cId="1477924826" sldId="281"/>
            <ac:picMk id="10" creationId="{D7B8B9E6-FF4F-1ECB-2534-DD7E87B2150A}"/>
          </ac:picMkLst>
        </pc:picChg>
      </pc:sldChg>
      <pc:sldChg chg="modSp new mod">
        <pc:chgData name="Elfrid Krossbakken" userId="9e012093-0ee3-4f7b-8ab2-1d5e62e751de" providerId="ADAL" clId="{291B2579-36E8-45D5-9BC1-C51E0AED0B00}" dt="2024-05-21T05:38:20.127" v="7326" actId="20577"/>
        <pc:sldMkLst>
          <pc:docMk/>
          <pc:sldMk cId="3728874648" sldId="282"/>
        </pc:sldMkLst>
        <pc:spChg chg="mod">
          <ac:chgData name="Elfrid Krossbakken" userId="9e012093-0ee3-4f7b-8ab2-1d5e62e751de" providerId="ADAL" clId="{291B2579-36E8-45D5-9BC1-C51E0AED0B00}" dt="2024-05-07T11:18:25.085" v="1698" actId="20577"/>
          <ac:spMkLst>
            <pc:docMk/>
            <pc:sldMk cId="3728874648" sldId="282"/>
            <ac:spMk id="2" creationId="{21CC3608-5F42-96C7-2DCF-2AFB074B41D0}"/>
          </ac:spMkLst>
        </pc:spChg>
        <pc:spChg chg="mod">
          <ac:chgData name="Elfrid Krossbakken" userId="9e012093-0ee3-4f7b-8ab2-1d5e62e751de" providerId="ADAL" clId="{291B2579-36E8-45D5-9BC1-C51E0AED0B00}" dt="2024-05-21T05:38:20.127" v="7326" actId="20577"/>
          <ac:spMkLst>
            <pc:docMk/>
            <pc:sldMk cId="3728874648" sldId="282"/>
            <ac:spMk id="3" creationId="{B5EA5DB4-DE88-D34E-F071-AE4D1DEAB6B7}"/>
          </ac:spMkLst>
        </pc:spChg>
      </pc:sldChg>
      <pc:sldChg chg="addSp delSp modSp new mod setBg delCm modNotesTx">
        <pc:chgData name="Elfrid Krossbakken" userId="9e012093-0ee3-4f7b-8ab2-1d5e62e751de" providerId="ADAL" clId="{291B2579-36E8-45D5-9BC1-C51E0AED0B00}" dt="2024-05-21T05:37:52.399" v="7295"/>
        <pc:sldMkLst>
          <pc:docMk/>
          <pc:sldMk cId="36631395" sldId="283"/>
        </pc:sldMkLst>
        <pc:spChg chg="mod">
          <ac:chgData name="Elfrid Krossbakken" userId="9e012093-0ee3-4f7b-8ab2-1d5e62e751de" providerId="ADAL" clId="{291B2579-36E8-45D5-9BC1-C51E0AED0B00}" dt="2024-05-16T13:59:47.523" v="7200" actId="26606"/>
          <ac:spMkLst>
            <pc:docMk/>
            <pc:sldMk cId="36631395" sldId="283"/>
            <ac:spMk id="2" creationId="{8FC1CE3A-E08C-EF27-A459-AE1FB3F9116C}"/>
          </ac:spMkLst>
        </pc:spChg>
        <pc:spChg chg="mod">
          <ac:chgData name="Elfrid Krossbakken" userId="9e012093-0ee3-4f7b-8ab2-1d5e62e751de" providerId="ADAL" clId="{291B2579-36E8-45D5-9BC1-C51E0AED0B00}" dt="2024-05-16T13:59:47.507" v="7199" actId="26606"/>
          <ac:spMkLst>
            <pc:docMk/>
            <pc:sldMk cId="36631395" sldId="283"/>
            <ac:spMk id="3" creationId="{7B6F954A-B98B-A1F0-F5CE-D1D7ADD0E77F}"/>
          </ac:spMkLst>
        </pc:spChg>
        <pc:spChg chg="del">
          <ac:chgData name="Elfrid Krossbakken" userId="9e012093-0ee3-4f7b-8ab2-1d5e62e751de" providerId="ADAL" clId="{291B2579-36E8-45D5-9BC1-C51E0AED0B00}" dt="2024-05-07T13:07:27.171" v="3982" actId="931"/>
          <ac:spMkLst>
            <pc:docMk/>
            <pc:sldMk cId="36631395" sldId="283"/>
            <ac:spMk id="4" creationId="{182C3356-EA0A-C43A-2DD5-F3B954313B08}"/>
          </ac:spMkLst>
        </pc:spChg>
        <pc:spChg chg="add del mod">
          <ac:chgData name="Elfrid Krossbakken" userId="9e012093-0ee3-4f7b-8ab2-1d5e62e751de" providerId="ADAL" clId="{291B2579-36E8-45D5-9BC1-C51E0AED0B00}" dt="2024-05-16T13:18:56.383" v="7178" actId="931"/>
          <ac:spMkLst>
            <pc:docMk/>
            <pc:sldMk cId="36631395" sldId="283"/>
            <ac:spMk id="5" creationId="{335D5E67-C07D-0E2E-B8CB-C9A4272FB235}"/>
          </ac:spMkLst>
        </pc:spChg>
        <pc:spChg chg="add del mod">
          <ac:chgData name="Elfrid Krossbakken" userId="9e012093-0ee3-4f7b-8ab2-1d5e62e751de" providerId="ADAL" clId="{291B2579-36E8-45D5-9BC1-C51E0AED0B00}" dt="2024-05-16T13:29:00.054" v="7183" actId="931"/>
          <ac:spMkLst>
            <pc:docMk/>
            <pc:sldMk cId="36631395" sldId="283"/>
            <ac:spMk id="10" creationId="{1613CD36-240A-91A2-56E1-8BE6880B165C}"/>
          </ac:spMkLst>
        </pc:spChg>
        <pc:spChg chg="add del">
          <ac:chgData name="Elfrid Krossbakken" userId="9e012093-0ee3-4f7b-8ab2-1d5e62e751de" providerId="ADAL" clId="{291B2579-36E8-45D5-9BC1-C51E0AED0B00}" dt="2024-05-07T13:07:34.154" v="3986" actId="26606"/>
          <ac:spMkLst>
            <pc:docMk/>
            <pc:sldMk cId="36631395" sldId="283"/>
            <ac:spMk id="11" creationId="{743AA782-23D1-4521-8CAD-47662984AA08}"/>
          </ac:spMkLst>
        </pc:spChg>
        <pc:spChg chg="add del">
          <ac:chgData name="Elfrid Krossbakken" userId="9e012093-0ee3-4f7b-8ab2-1d5e62e751de" providerId="ADAL" clId="{291B2579-36E8-45D5-9BC1-C51E0AED0B00}" dt="2024-05-07T13:07:34.154" v="3986" actId="26606"/>
          <ac:spMkLst>
            <pc:docMk/>
            <pc:sldMk cId="36631395" sldId="283"/>
            <ac:spMk id="13" creationId="{71877DBC-BB60-40F0-AC93-2ACDBAAE60CE}"/>
          </ac:spMkLst>
        </pc:spChg>
        <pc:spChg chg="add del mod">
          <ac:chgData name="Elfrid Krossbakken" userId="9e012093-0ee3-4f7b-8ab2-1d5e62e751de" providerId="ADAL" clId="{291B2579-36E8-45D5-9BC1-C51E0AED0B00}" dt="2024-05-16T13:33:20.477" v="7188" actId="931"/>
          <ac:spMkLst>
            <pc:docMk/>
            <pc:sldMk cId="36631395" sldId="283"/>
            <ac:spMk id="14" creationId="{07DAF7AE-8A96-C9A1-3633-668AF4510CB5}"/>
          </ac:spMkLst>
        </pc:spChg>
        <pc:spChg chg="add del">
          <ac:chgData name="Elfrid Krossbakken" userId="9e012093-0ee3-4f7b-8ab2-1d5e62e751de" providerId="ADAL" clId="{291B2579-36E8-45D5-9BC1-C51E0AED0B00}" dt="2024-05-07T13:09:00.818" v="3992" actId="26606"/>
          <ac:spMkLst>
            <pc:docMk/>
            <pc:sldMk cId="36631395" sldId="283"/>
            <ac:spMk id="15" creationId="{743AA782-23D1-4521-8CAD-47662984AA08}"/>
          </ac:spMkLst>
        </pc:spChg>
        <pc:spChg chg="add del">
          <ac:chgData name="Elfrid Krossbakken" userId="9e012093-0ee3-4f7b-8ab2-1d5e62e751de" providerId="ADAL" clId="{291B2579-36E8-45D5-9BC1-C51E0AED0B00}" dt="2024-05-07T13:09:00.818" v="3992" actId="26606"/>
          <ac:spMkLst>
            <pc:docMk/>
            <pc:sldMk cId="36631395" sldId="283"/>
            <ac:spMk id="16" creationId="{650D18FE-0824-4A46-B22C-A86B52E5780A}"/>
          </ac:spMkLst>
        </pc:spChg>
        <pc:spChg chg="add del mod">
          <ac:chgData name="Elfrid Krossbakken" userId="9e012093-0ee3-4f7b-8ab2-1d5e62e751de" providerId="ADAL" clId="{291B2579-36E8-45D5-9BC1-C51E0AED0B00}" dt="2024-05-16T13:59:29.416" v="7193" actId="931"/>
          <ac:spMkLst>
            <pc:docMk/>
            <pc:sldMk cId="36631395" sldId="283"/>
            <ac:spMk id="18" creationId="{42CFEBF4-C2B4-00F6-52DB-B9D7D5315BCC}"/>
          </ac:spMkLst>
        </pc:spChg>
        <pc:spChg chg="add">
          <ac:chgData name="Elfrid Krossbakken" userId="9e012093-0ee3-4f7b-8ab2-1d5e62e751de" providerId="ADAL" clId="{291B2579-36E8-45D5-9BC1-C51E0AED0B00}" dt="2024-05-07T13:09:00.818" v="3992" actId="26606"/>
          <ac:spMkLst>
            <pc:docMk/>
            <pc:sldMk cId="36631395" sldId="283"/>
            <ac:spMk id="21" creationId="{99192C51-B764-4A9B-9587-5EF8B628B8D9}"/>
          </ac:spMkLst>
        </pc:spChg>
        <pc:spChg chg="del">
          <ac:chgData name="Elfrid Krossbakken" userId="9e012093-0ee3-4f7b-8ab2-1d5e62e751de" providerId="ADAL" clId="{291B2579-36E8-45D5-9BC1-C51E0AED0B00}" dt="2024-05-16T13:18:59.365" v="7181" actId="26606"/>
          <ac:spMkLst>
            <pc:docMk/>
            <pc:sldMk cId="36631395" sldId="283"/>
            <ac:spMk id="26" creationId="{F13C74B1-5B17-4795-BED0-7140497B445A}"/>
          </ac:spMkLst>
        </pc:spChg>
        <pc:spChg chg="del">
          <ac:chgData name="Elfrid Krossbakken" userId="9e012093-0ee3-4f7b-8ab2-1d5e62e751de" providerId="ADAL" clId="{291B2579-36E8-45D5-9BC1-C51E0AED0B00}" dt="2024-05-16T13:18:59.365" v="7181" actId="26606"/>
          <ac:spMkLst>
            <pc:docMk/>
            <pc:sldMk cId="36631395" sldId="283"/>
            <ac:spMk id="28" creationId="{D4974D33-8DC5-464E-8C6D-BE58F0669C17}"/>
          </ac:spMkLst>
        </pc:spChg>
        <pc:spChg chg="add del">
          <ac:chgData name="Elfrid Krossbakken" userId="9e012093-0ee3-4f7b-8ab2-1d5e62e751de" providerId="ADAL" clId="{291B2579-36E8-45D5-9BC1-C51E0AED0B00}" dt="2024-05-16T13:29:05.780" v="7186" actId="26606"/>
          <ac:spMkLst>
            <pc:docMk/>
            <pc:sldMk cId="36631395" sldId="283"/>
            <ac:spMk id="33" creationId="{F13C74B1-5B17-4795-BED0-7140497B445A}"/>
          </ac:spMkLst>
        </pc:spChg>
        <pc:spChg chg="add del">
          <ac:chgData name="Elfrid Krossbakken" userId="9e012093-0ee3-4f7b-8ab2-1d5e62e751de" providerId="ADAL" clId="{291B2579-36E8-45D5-9BC1-C51E0AED0B00}" dt="2024-05-16T13:29:05.780" v="7186" actId="26606"/>
          <ac:spMkLst>
            <pc:docMk/>
            <pc:sldMk cId="36631395" sldId="283"/>
            <ac:spMk id="35" creationId="{D4974D33-8DC5-464E-8C6D-BE58F0669C17}"/>
          </ac:spMkLst>
        </pc:spChg>
        <pc:spChg chg="add del">
          <ac:chgData name="Elfrid Krossbakken" userId="9e012093-0ee3-4f7b-8ab2-1d5e62e751de" providerId="ADAL" clId="{291B2579-36E8-45D5-9BC1-C51E0AED0B00}" dt="2024-05-16T13:33:33.443" v="7191" actId="26606"/>
          <ac:spMkLst>
            <pc:docMk/>
            <pc:sldMk cId="36631395" sldId="283"/>
            <ac:spMk id="40" creationId="{04812C46-200A-4DEB-A05E-3ED6C68C2387}"/>
          </ac:spMkLst>
        </pc:spChg>
        <pc:spChg chg="add del">
          <ac:chgData name="Elfrid Krossbakken" userId="9e012093-0ee3-4f7b-8ab2-1d5e62e751de" providerId="ADAL" clId="{291B2579-36E8-45D5-9BC1-C51E0AED0B00}" dt="2024-05-16T13:33:33.443" v="7191" actId="26606"/>
          <ac:spMkLst>
            <pc:docMk/>
            <pc:sldMk cId="36631395" sldId="283"/>
            <ac:spMk id="42" creationId="{D1EA859B-E555-4109-94F3-6700E046E008}"/>
          </ac:spMkLst>
        </pc:spChg>
        <pc:spChg chg="add del">
          <ac:chgData name="Elfrid Krossbakken" userId="9e012093-0ee3-4f7b-8ab2-1d5e62e751de" providerId="ADAL" clId="{291B2579-36E8-45D5-9BC1-C51E0AED0B00}" dt="2024-05-16T13:59:47.523" v="7200" actId="26606"/>
          <ac:spMkLst>
            <pc:docMk/>
            <pc:sldMk cId="36631395" sldId="283"/>
            <ac:spMk id="47" creationId="{F13C74B1-5B17-4795-BED0-7140497B445A}"/>
          </ac:spMkLst>
        </pc:spChg>
        <pc:spChg chg="add del">
          <ac:chgData name="Elfrid Krossbakken" userId="9e012093-0ee3-4f7b-8ab2-1d5e62e751de" providerId="ADAL" clId="{291B2579-36E8-45D5-9BC1-C51E0AED0B00}" dt="2024-05-16T13:59:47.523" v="7200" actId="26606"/>
          <ac:spMkLst>
            <pc:docMk/>
            <pc:sldMk cId="36631395" sldId="283"/>
            <ac:spMk id="49" creationId="{D4974D33-8DC5-464E-8C6D-BE58F0669C17}"/>
          </ac:spMkLst>
        </pc:spChg>
        <pc:spChg chg="add del">
          <ac:chgData name="Elfrid Krossbakken" userId="9e012093-0ee3-4f7b-8ab2-1d5e62e751de" providerId="ADAL" clId="{291B2579-36E8-45D5-9BC1-C51E0AED0B00}" dt="2024-05-16T13:59:39.741" v="7197" actId="26606"/>
          <ac:spMkLst>
            <pc:docMk/>
            <pc:sldMk cId="36631395" sldId="283"/>
            <ac:spMk id="54" creationId="{F13C74B1-5B17-4795-BED0-7140497B445A}"/>
          </ac:spMkLst>
        </pc:spChg>
        <pc:spChg chg="add del">
          <ac:chgData name="Elfrid Krossbakken" userId="9e012093-0ee3-4f7b-8ab2-1d5e62e751de" providerId="ADAL" clId="{291B2579-36E8-45D5-9BC1-C51E0AED0B00}" dt="2024-05-16T13:59:39.741" v="7197" actId="26606"/>
          <ac:spMkLst>
            <pc:docMk/>
            <pc:sldMk cId="36631395" sldId="283"/>
            <ac:spMk id="56" creationId="{D4974D33-8DC5-464E-8C6D-BE58F0669C17}"/>
          </ac:spMkLst>
        </pc:spChg>
        <pc:spChg chg="add del">
          <ac:chgData name="Elfrid Krossbakken" userId="9e012093-0ee3-4f7b-8ab2-1d5e62e751de" providerId="ADAL" clId="{291B2579-36E8-45D5-9BC1-C51E0AED0B00}" dt="2024-05-16T13:59:47.507" v="7199" actId="26606"/>
          <ac:spMkLst>
            <pc:docMk/>
            <pc:sldMk cId="36631395" sldId="283"/>
            <ac:spMk id="58" creationId="{04812C46-200A-4DEB-A05E-3ED6C68C2387}"/>
          </ac:spMkLst>
        </pc:spChg>
        <pc:spChg chg="add del">
          <ac:chgData name="Elfrid Krossbakken" userId="9e012093-0ee3-4f7b-8ab2-1d5e62e751de" providerId="ADAL" clId="{291B2579-36E8-45D5-9BC1-C51E0AED0B00}" dt="2024-05-16T13:59:47.507" v="7199" actId="26606"/>
          <ac:spMkLst>
            <pc:docMk/>
            <pc:sldMk cId="36631395" sldId="283"/>
            <ac:spMk id="59" creationId="{D1EA859B-E555-4109-94F3-6700E046E008}"/>
          </ac:spMkLst>
        </pc:spChg>
        <pc:spChg chg="add">
          <ac:chgData name="Elfrid Krossbakken" userId="9e012093-0ee3-4f7b-8ab2-1d5e62e751de" providerId="ADAL" clId="{291B2579-36E8-45D5-9BC1-C51E0AED0B00}" dt="2024-05-16T13:59:47.523" v="7200" actId="26606"/>
          <ac:spMkLst>
            <pc:docMk/>
            <pc:sldMk cId="36631395" sldId="283"/>
            <ac:spMk id="61" creationId="{F13C74B1-5B17-4795-BED0-7140497B445A}"/>
          </ac:spMkLst>
        </pc:spChg>
        <pc:spChg chg="add">
          <ac:chgData name="Elfrid Krossbakken" userId="9e012093-0ee3-4f7b-8ab2-1d5e62e751de" providerId="ADAL" clId="{291B2579-36E8-45D5-9BC1-C51E0AED0B00}" dt="2024-05-16T13:59:47.523" v="7200" actId="26606"/>
          <ac:spMkLst>
            <pc:docMk/>
            <pc:sldMk cId="36631395" sldId="283"/>
            <ac:spMk id="62" creationId="{D4974D33-8DC5-464E-8C6D-BE58F0669C17}"/>
          </ac:spMkLst>
        </pc:spChg>
        <pc:picChg chg="add del mod">
          <ac:chgData name="Elfrid Krossbakken" userId="9e012093-0ee3-4f7b-8ab2-1d5e62e751de" providerId="ADAL" clId="{291B2579-36E8-45D5-9BC1-C51E0AED0B00}" dt="2024-05-16T13:18:46.900" v="7177" actId="21"/>
          <ac:picMkLst>
            <pc:docMk/>
            <pc:sldMk cId="36631395" sldId="283"/>
            <ac:picMk id="6" creationId="{80D87F2E-38C2-B8E6-FE4A-9A6EBC100E4C}"/>
          </ac:picMkLst>
        </pc:picChg>
        <pc:picChg chg="add del mod">
          <ac:chgData name="Elfrid Krossbakken" userId="9e012093-0ee3-4f7b-8ab2-1d5e62e751de" providerId="ADAL" clId="{291B2579-36E8-45D5-9BC1-C51E0AED0B00}" dt="2024-05-16T13:28:51.601" v="7182" actId="21"/>
          <ac:picMkLst>
            <pc:docMk/>
            <pc:sldMk cId="36631395" sldId="283"/>
            <ac:picMk id="8" creationId="{C0B3DAA2-2C86-E897-4FB9-E6504964055D}"/>
          </ac:picMkLst>
        </pc:picChg>
        <pc:picChg chg="add del mod ord">
          <ac:chgData name="Elfrid Krossbakken" userId="9e012093-0ee3-4f7b-8ab2-1d5e62e751de" providerId="ADAL" clId="{291B2579-36E8-45D5-9BC1-C51E0AED0B00}" dt="2024-05-16T13:32:49.835" v="7187" actId="21"/>
          <ac:picMkLst>
            <pc:docMk/>
            <pc:sldMk cId="36631395" sldId="283"/>
            <ac:picMk id="12" creationId="{BC431415-ABE9-500D-D89D-DB6F4FDE84F2}"/>
          </ac:picMkLst>
        </pc:picChg>
        <pc:picChg chg="add del mod">
          <ac:chgData name="Elfrid Krossbakken" userId="9e012093-0ee3-4f7b-8ab2-1d5e62e751de" providerId="ADAL" clId="{291B2579-36E8-45D5-9BC1-C51E0AED0B00}" dt="2024-05-16T13:34:10.844" v="7192" actId="21"/>
          <ac:picMkLst>
            <pc:docMk/>
            <pc:sldMk cId="36631395" sldId="283"/>
            <ac:picMk id="16" creationId="{410C9D54-4D58-74CF-7FEE-2CF887E344A6}"/>
          </ac:picMkLst>
        </pc:picChg>
        <pc:picChg chg="add mod ord">
          <ac:chgData name="Elfrid Krossbakken" userId="9e012093-0ee3-4f7b-8ab2-1d5e62e751de" providerId="ADAL" clId="{291B2579-36E8-45D5-9BC1-C51E0AED0B00}" dt="2024-05-16T13:59:47.523" v="7200" actId="26606"/>
          <ac:picMkLst>
            <pc:docMk/>
            <pc:sldMk cId="36631395" sldId="283"/>
            <ac:picMk id="20" creationId="{CA7BCE0E-4688-2491-64BE-AD188DBF838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52.399" v="7295"/>
              <pc2:cmMkLst xmlns:pc2="http://schemas.microsoft.com/office/powerpoint/2019/9/main/command">
                <pc:docMk/>
                <pc:sldMk cId="36631395" sldId="283"/>
                <pc2:cmMk id="{4A27EAF9-B8A4-4B18-ADAD-79433A2B3878}"/>
              </pc2:cmMkLst>
            </pc226:cmChg>
          </p:ext>
        </pc:extLst>
      </pc:sldChg>
      <pc:sldChg chg="addSp delSp modSp new mod ord setBg chgLayout">
        <pc:chgData name="Elfrid Krossbakken" userId="9e012093-0ee3-4f7b-8ab2-1d5e62e751de" providerId="ADAL" clId="{291B2579-36E8-45D5-9BC1-C51E0AED0B00}" dt="2024-05-10T07:21:31.994" v="4914"/>
        <pc:sldMkLst>
          <pc:docMk/>
          <pc:sldMk cId="958420594" sldId="284"/>
        </pc:sldMkLst>
        <pc:spChg chg="mod ord">
          <ac:chgData name="Elfrid Krossbakken" userId="9e012093-0ee3-4f7b-8ab2-1d5e62e751de" providerId="ADAL" clId="{291B2579-36E8-45D5-9BC1-C51E0AED0B00}" dt="2024-05-07T13:12:50.479" v="4077" actId="26606"/>
          <ac:spMkLst>
            <pc:docMk/>
            <pc:sldMk cId="958420594" sldId="284"/>
            <ac:spMk id="2" creationId="{FBB52E63-6C35-B7C9-C687-4BE791AA8D6D}"/>
          </ac:spMkLst>
        </pc:spChg>
        <pc:spChg chg="mod ord">
          <ac:chgData name="Elfrid Krossbakken" userId="9e012093-0ee3-4f7b-8ab2-1d5e62e751de" providerId="ADAL" clId="{291B2579-36E8-45D5-9BC1-C51E0AED0B00}" dt="2024-05-07T13:12:50.479" v="4077" actId="26606"/>
          <ac:spMkLst>
            <pc:docMk/>
            <pc:sldMk cId="958420594" sldId="284"/>
            <ac:spMk id="3" creationId="{05CD1C9C-0819-6091-281E-E0ABEC84776D}"/>
          </ac:spMkLst>
        </pc:spChg>
        <pc:spChg chg="del">
          <ac:chgData name="Elfrid Krossbakken" userId="9e012093-0ee3-4f7b-8ab2-1d5e62e751de" providerId="ADAL" clId="{291B2579-36E8-45D5-9BC1-C51E0AED0B00}" dt="2024-05-07T13:11:10.344" v="4017" actId="931"/>
          <ac:spMkLst>
            <pc:docMk/>
            <pc:sldMk cId="958420594" sldId="284"/>
            <ac:spMk id="4" creationId="{F8812BB5-FBAE-B975-E1C9-E6537B798229}"/>
          </ac:spMkLst>
        </pc:spChg>
        <pc:spChg chg="add del mod">
          <ac:chgData name="Elfrid Krossbakken" userId="9e012093-0ee3-4f7b-8ab2-1d5e62e751de" providerId="ADAL" clId="{291B2579-36E8-45D5-9BC1-C51E0AED0B00}" dt="2024-05-07T13:15:54.321" v="4079" actId="931"/>
          <ac:spMkLst>
            <pc:docMk/>
            <pc:sldMk cId="958420594" sldId="284"/>
            <ac:spMk id="8" creationId="{3CD85FC6-692B-5116-7434-2AB2D0565CCD}"/>
          </ac:spMkLst>
        </pc:spChg>
        <pc:spChg chg="add del">
          <ac:chgData name="Elfrid Krossbakken" userId="9e012093-0ee3-4f7b-8ab2-1d5e62e751de" providerId="ADAL" clId="{291B2579-36E8-45D5-9BC1-C51E0AED0B00}" dt="2024-05-07T13:15:57.699" v="4082" actId="26606"/>
          <ac:spMkLst>
            <pc:docMk/>
            <pc:sldMk cId="958420594" sldId="284"/>
            <ac:spMk id="11" creationId="{743AA782-23D1-4521-8CAD-47662984AA08}"/>
          </ac:spMkLst>
        </pc:spChg>
        <pc:spChg chg="add del">
          <ac:chgData name="Elfrid Krossbakken" userId="9e012093-0ee3-4f7b-8ab2-1d5e62e751de" providerId="ADAL" clId="{291B2579-36E8-45D5-9BC1-C51E0AED0B00}" dt="2024-05-07T13:15:57.699" v="4082" actId="26606"/>
          <ac:spMkLst>
            <pc:docMk/>
            <pc:sldMk cId="958420594" sldId="284"/>
            <ac:spMk id="13" creationId="{650D18FE-0824-4A46-B22C-A86B52E5780A}"/>
          </ac:spMkLst>
        </pc:spChg>
        <pc:spChg chg="add">
          <ac:chgData name="Elfrid Krossbakken" userId="9e012093-0ee3-4f7b-8ab2-1d5e62e751de" providerId="ADAL" clId="{291B2579-36E8-45D5-9BC1-C51E0AED0B00}" dt="2024-05-07T13:15:57.699" v="4082" actId="26606"/>
          <ac:spMkLst>
            <pc:docMk/>
            <pc:sldMk cId="958420594" sldId="284"/>
            <ac:spMk id="18" creationId="{743AA782-23D1-4521-8CAD-47662984AA08}"/>
          </ac:spMkLst>
        </pc:spChg>
        <pc:spChg chg="add">
          <ac:chgData name="Elfrid Krossbakken" userId="9e012093-0ee3-4f7b-8ab2-1d5e62e751de" providerId="ADAL" clId="{291B2579-36E8-45D5-9BC1-C51E0AED0B00}" dt="2024-05-07T13:15:57.699" v="4082" actId="26606"/>
          <ac:spMkLst>
            <pc:docMk/>
            <pc:sldMk cId="958420594" sldId="284"/>
            <ac:spMk id="20" creationId="{650D18FE-0824-4A46-B22C-A86B52E5780A}"/>
          </ac:spMkLst>
        </pc:spChg>
        <pc:picChg chg="add del mod ord">
          <ac:chgData name="Elfrid Krossbakken" userId="9e012093-0ee3-4f7b-8ab2-1d5e62e751de" providerId="ADAL" clId="{291B2579-36E8-45D5-9BC1-C51E0AED0B00}" dt="2024-05-07T13:15:44.659" v="4078" actId="21"/>
          <ac:picMkLst>
            <pc:docMk/>
            <pc:sldMk cId="958420594" sldId="284"/>
            <ac:picMk id="6" creationId="{89362ADC-AFC4-368F-81BD-929FA3E0799F}"/>
          </ac:picMkLst>
        </pc:picChg>
        <pc:picChg chg="add mod">
          <ac:chgData name="Elfrid Krossbakken" userId="9e012093-0ee3-4f7b-8ab2-1d5e62e751de" providerId="ADAL" clId="{291B2579-36E8-45D5-9BC1-C51E0AED0B00}" dt="2024-05-07T13:15:57.699" v="4082" actId="26606"/>
          <ac:picMkLst>
            <pc:docMk/>
            <pc:sldMk cId="958420594" sldId="284"/>
            <ac:picMk id="10" creationId="{4F730C03-6704-44A2-1CA7-0E44C2D1292D}"/>
          </ac:picMkLst>
        </pc:picChg>
      </pc:sldChg>
      <pc:sldChg chg="addSp delSp modSp new mod ord setBg delCm modCm modNotesTx">
        <pc:chgData name="Elfrid Krossbakken" userId="9e012093-0ee3-4f7b-8ab2-1d5e62e751de" providerId="ADAL" clId="{291B2579-36E8-45D5-9BC1-C51E0AED0B00}" dt="2024-05-21T05:37:32.265" v="7293"/>
        <pc:sldMkLst>
          <pc:docMk/>
          <pc:sldMk cId="16174201" sldId="285"/>
        </pc:sldMkLst>
        <pc:spChg chg="mod">
          <ac:chgData name="Elfrid Krossbakken" userId="9e012093-0ee3-4f7b-8ab2-1d5e62e751de" providerId="ADAL" clId="{291B2579-36E8-45D5-9BC1-C51E0AED0B00}" dt="2024-05-09T20:17:56.239" v="4329" actId="26606"/>
          <ac:spMkLst>
            <pc:docMk/>
            <pc:sldMk cId="16174201" sldId="285"/>
            <ac:spMk id="2" creationId="{B9E21A96-0200-62CD-CEDC-C718F6E050AE}"/>
          </ac:spMkLst>
        </pc:spChg>
        <pc:spChg chg="mod">
          <ac:chgData name="Elfrid Krossbakken" userId="9e012093-0ee3-4f7b-8ab2-1d5e62e751de" providerId="ADAL" clId="{291B2579-36E8-45D5-9BC1-C51E0AED0B00}" dt="2024-05-16T12:00:37.240" v="5549" actId="26606"/>
          <ac:spMkLst>
            <pc:docMk/>
            <pc:sldMk cId="16174201" sldId="285"/>
            <ac:spMk id="3" creationId="{EE252C25-2610-DD74-D8E9-5B8661CC324F}"/>
          </ac:spMkLst>
        </pc:spChg>
        <pc:spChg chg="del">
          <ac:chgData name="Elfrid Krossbakken" userId="9e012093-0ee3-4f7b-8ab2-1d5e62e751de" providerId="ADAL" clId="{291B2579-36E8-45D5-9BC1-C51E0AED0B00}" dt="2024-05-07T13:19:17.476" v="4124" actId="931"/>
          <ac:spMkLst>
            <pc:docMk/>
            <pc:sldMk cId="16174201" sldId="285"/>
            <ac:spMk id="4" creationId="{ED1C73A1-36FE-F33A-0B4C-0483685B2CD1}"/>
          </ac:spMkLst>
        </pc:spChg>
        <pc:spChg chg="add del mod">
          <ac:chgData name="Elfrid Krossbakken" userId="9e012093-0ee3-4f7b-8ab2-1d5e62e751de" providerId="ADAL" clId="{291B2579-36E8-45D5-9BC1-C51E0AED0B00}" dt="2024-05-09T20:17:53.187" v="4326" actId="931"/>
          <ac:spMkLst>
            <pc:docMk/>
            <pc:sldMk cId="16174201" sldId="285"/>
            <ac:spMk id="5" creationId="{7DC7910E-FB90-F347-FE3F-8C7932CA3BEA}"/>
          </ac:spMkLst>
        </pc:spChg>
        <pc:spChg chg="add del mod">
          <ac:chgData name="Elfrid Krossbakken" userId="9e012093-0ee3-4f7b-8ab2-1d5e62e751de" providerId="ADAL" clId="{291B2579-36E8-45D5-9BC1-C51E0AED0B00}" dt="2024-05-16T12:00:31.016" v="5546" actId="931"/>
          <ac:spMkLst>
            <pc:docMk/>
            <pc:sldMk cId="16174201" sldId="285"/>
            <ac:spMk id="5" creationId="{B1A49F78-E89A-FF1A-492A-EE1E12EC713D}"/>
          </ac:spMkLst>
        </pc:spChg>
        <pc:spChg chg="add del mod">
          <ac:chgData name="Elfrid Krossbakken" userId="9e012093-0ee3-4f7b-8ab2-1d5e62e751de" providerId="ADAL" clId="{291B2579-36E8-45D5-9BC1-C51E0AED0B00}" dt="2024-05-16T12:01:07.612" v="5551" actId="931"/>
          <ac:spMkLst>
            <pc:docMk/>
            <pc:sldMk cId="16174201" sldId="285"/>
            <ac:spMk id="10" creationId="{8B830D01-C33C-CED4-8F4A-8B6D6DA7E56F}"/>
          </ac:spMkLst>
        </pc:spChg>
        <pc:spChg chg="add del">
          <ac:chgData name="Elfrid Krossbakken" userId="9e012093-0ee3-4f7b-8ab2-1d5e62e751de" providerId="ADAL" clId="{291B2579-36E8-45D5-9BC1-C51E0AED0B00}" dt="2024-05-07T13:19:40.377" v="4159" actId="26606"/>
          <ac:spMkLst>
            <pc:docMk/>
            <pc:sldMk cId="16174201" sldId="285"/>
            <ac:spMk id="11" creationId="{F94AA2BD-2E3F-4B1D-8127-5744B8115311}"/>
          </ac:spMkLst>
        </pc:spChg>
        <pc:spChg chg="add del">
          <ac:chgData name="Elfrid Krossbakken" userId="9e012093-0ee3-4f7b-8ab2-1d5e62e751de" providerId="ADAL" clId="{291B2579-36E8-45D5-9BC1-C51E0AED0B00}" dt="2024-05-07T13:19:40.377" v="4159" actId="26606"/>
          <ac:spMkLst>
            <pc:docMk/>
            <pc:sldMk cId="16174201" sldId="285"/>
            <ac:spMk id="13" creationId="{4BD02261-2DC8-4AA8-9E16-7751AE892445}"/>
          </ac:spMkLst>
        </pc:spChg>
        <pc:spChg chg="add del">
          <ac:chgData name="Elfrid Krossbakken" userId="9e012093-0ee3-4f7b-8ab2-1d5e62e751de" providerId="ADAL" clId="{291B2579-36E8-45D5-9BC1-C51E0AED0B00}" dt="2024-05-07T13:19:40.377" v="4159" actId="26606"/>
          <ac:spMkLst>
            <pc:docMk/>
            <pc:sldMk cId="16174201" sldId="285"/>
            <ac:spMk id="15" creationId="{3D752CF2-2291-40B5-B462-C17B174C10BC}"/>
          </ac:spMkLst>
        </pc:spChg>
        <pc:spChg chg="add del">
          <ac:chgData name="Elfrid Krossbakken" userId="9e012093-0ee3-4f7b-8ab2-1d5e62e751de" providerId="ADAL" clId="{291B2579-36E8-45D5-9BC1-C51E0AED0B00}" dt="2024-05-07T13:20:32.870" v="4302" actId="26606"/>
          <ac:spMkLst>
            <pc:docMk/>
            <pc:sldMk cId="16174201" sldId="285"/>
            <ac:spMk id="20" creationId="{743AA782-23D1-4521-8CAD-47662984AA08}"/>
          </ac:spMkLst>
        </pc:spChg>
        <pc:spChg chg="add del">
          <ac:chgData name="Elfrid Krossbakken" userId="9e012093-0ee3-4f7b-8ab2-1d5e62e751de" providerId="ADAL" clId="{291B2579-36E8-45D5-9BC1-C51E0AED0B00}" dt="2024-05-07T13:20:32.870" v="4302" actId="26606"/>
          <ac:spMkLst>
            <pc:docMk/>
            <pc:sldMk cId="16174201" sldId="285"/>
            <ac:spMk id="22" creationId="{71877DBC-BB60-40F0-AC93-2ACDBAAE60CE}"/>
          </ac:spMkLst>
        </pc:spChg>
        <pc:spChg chg="add del">
          <ac:chgData name="Elfrid Krossbakken" userId="9e012093-0ee3-4f7b-8ab2-1d5e62e751de" providerId="ADAL" clId="{291B2579-36E8-45D5-9BC1-C51E0AED0B00}" dt="2024-05-09T20:17:56.239" v="4329" actId="26606"/>
          <ac:spMkLst>
            <pc:docMk/>
            <pc:sldMk cId="16174201" sldId="285"/>
            <ac:spMk id="27" creationId="{743AA782-23D1-4521-8CAD-47662984AA08}"/>
          </ac:spMkLst>
        </pc:spChg>
        <pc:spChg chg="add del">
          <ac:chgData name="Elfrid Krossbakken" userId="9e012093-0ee3-4f7b-8ab2-1d5e62e751de" providerId="ADAL" clId="{291B2579-36E8-45D5-9BC1-C51E0AED0B00}" dt="2024-05-09T20:17:56.239" v="4329" actId="26606"/>
          <ac:spMkLst>
            <pc:docMk/>
            <pc:sldMk cId="16174201" sldId="285"/>
            <ac:spMk id="29" creationId="{71877DBC-BB60-40F0-AC93-2ACDBAAE60CE}"/>
          </ac:spMkLst>
        </pc:spChg>
        <pc:spChg chg="add del">
          <ac:chgData name="Elfrid Krossbakken" userId="9e012093-0ee3-4f7b-8ab2-1d5e62e751de" providerId="ADAL" clId="{291B2579-36E8-45D5-9BC1-C51E0AED0B00}" dt="2024-05-16T12:00:37.240" v="5549" actId="26606"/>
          <ac:spMkLst>
            <pc:docMk/>
            <pc:sldMk cId="16174201" sldId="285"/>
            <ac:spMk id="34" creationId="{F13C74B1-5B17-4795-BED0-7140497B445A}"/>
          </ac:spMkLst>
        </pc:spChg>
        <pc:spChg chg="add del">
          <ac:chgData name="Elfrid Krossbakken" userId="9e012093-0ee3-4f7b-8ab2-1d5e62e751de" providerId="ADAL" clId="{291B2579-36E8-45D5-9BC1-C51E0AED0B00}" dt="2024-05-16T12:00:37.240" v="5549" actId="26606"/>
          <ac:spMkLst>
            <pc:docMk/>
            <pc:sldMk cId="16174201" sldId="285"/>
            <ac:spMk id="36" creationId="{D4974D33-8DC5-464E-8C6D-BE58F0669C17}"/>
          </ac:spMkLst>
        </pc:spChg>
        <pc:spChg chg="add del">
          <ac:chgData name="Elfrid Krossbakken" userId="9e012093-0ee3-4f7b-8ab2-1d5e62e751de" providerId="ADAL" clId="{291B2579-36E8-45D5-9BC1-C51E0AED0B00}" dt="2024-05-16T12:01:10.655" v="5554" actId="26606"/>
          <ac:spMkLst>
            <pc:docMk/>
            <pc:sldMk cId="16174201" sldId="285"/>
            <ac:spMk id="41" creationId="{F13C74B1-5B17-4795-BED0-7140497B445A}"/>
          </ac:spMkLst>
        </pc:spChg>
        <pc:spChg chg="add del">
          <ac:chgData name="Elfrid Krossbakken" userId="9e012093-0ee3-4f7b-8ab2-1d5e62e751de" providerId="ADAL" clId="{291B2579-36E8-45D5-9BC1-C51E0AED0B00}" dt="2024-05-16T12:01:10.655" v="5554" actId="26606"/>
          <ac:spMkLst>
            <pc:docMk/>
            <pc:sldMk cId="16174201" sldId="285"/>
            <ac:spMk id="43" creationId="{D4974D33-8DC5-464E-8C6D-BE58F0669C17}"/>
          </ac:spMkLst>
        </pc:spChg>
        <pc:spChg chg="add">
          <ac:chgData name="Elfrid Krossbakken" userId="9e012093-0ee3-4f7b-8ab2-1d5e62e751de" providerId="ADAL" clId="{291B2579-36E8-45D5-9BC1-C51E0AED0B00}" dt="2024-05-16T12:01:10.655" v="5554" actId="26606"/>
          <ac:spMkLst>
            <pc:docMk/>
            <pc:sldMk cId="16174201" sldId="285"/>
            <ac:spMk id="48" creationId="{F13C74B1-5B17-4795-BED0-7140497B445A}"/>
          </ac:spMkLst>
        </pc:spChg>
        <pc:spChg chg="add">
          <ac:chgData name="Elfrid Krossbakken" userId="9e012093-0ee3-4f7b-8ab2-1d5e62e751de" providerId="ADAL" clId="{291B2579-36E8-45D5-9BC1-C51E0AED0B00}" dt="2024-05-16T12:01:10.655" v="5554" actId="26606"/>
          <ac:spMkLst>
            <pc:docMk/>
            <pc:sldMk cId="16174201" sldId="285"/>
            <ac:spMk id="50" creationId="{D4974D33-8DC5-464E-8C6D-BE58F0669C17}"/>
          </ac:spMkLst>
        </pc:spChg>
        <pc:picChg chg="add del mod">
          <ac:chgData name="Elfrid Krossbakken" userId="9e012093-0ee3-4f7b-8ab2-1d5e62e751de" providerId="ADAL" clId="{291B2579-36E8-45D5-9BC1-C51E0AED0B00}" dt="2024-05-09T20:17:35.189" v="4325" actId="21"/>
          <ac:picMkLst>
            <pc:docMk/>
            <pc:sldMk cId="16174201" sldId="285"/>
            <ac:picMk id="6" creationId="{D8E27ABF-7F4D-5F6F-4FE8-C77704024A73}"/>
          </ac:picMkLst>
        </pc:picChg>
        <pc:picChg chg="add del mod">
          <ac:chgData name="Elfrid Krossbakken" userId="9e012093-0ee3-4f7b-8ab2-1d5e62e751de" providerId="ADAL" clId="{291B2579-36E8-45D5-9BC1-C51E0AED0B00}" dt="2024-05-16T12:00:45.316" v="5550" actId="21"/>
          <ac:picMkLst>
            <pc:docMk/>
            <pc:sldMk cId="16174201" sldId="285"/>
            <ac:picMk id="7" creationId="{05B315C0-216A-C6DE-C5C2-E2878AE49EC9}"/>
          </ac:picMkLst>
        </pc:picChg>
        <pc:picChg chg="add del mod">
          <ac:chgData name="Elfrid Krossbakken" userId="9e012093-0ee3-4f7b-8ab2-1d5e62e751de" providerId="ADAL" clId="{291B2579-36E8-45D5-9BC1-C51E0AED0B00}" dt="2024-05-16T12:00:02.957" v="5544" actId="21"/>
          <ac:picMkLst>
            <pc:docMk/>
            <pc:sldMk cId="16174201" sldId="285"/>
            <ac:picMk id="8" creationId="{69906ED9-1E6E-E744-2F6C-7BCA3C5994F3}"/>
          </ac:picMkLst>
        </pc:picChg>
        <pc:picChg chg="add mod">
          <ac:chgData name="Elfrid Krossbakken" userId="9e012093-0ee3-4f7b-8ab2-1d5e62e751de" providerId="ADAL" clId="{291B2579-36E8-45D5-9BC1-C51E0AED0B00}" dt="2024-05-16T12:01:10.655" v="5554" actId="26606"/>
          <ac:picMkLst>
            <pc:docMk/>
            <pc:sldMk cId="16174201" sldId="285"/>
            <ac:picMk id="12" creationId="{829FD1FB-1EF5-C36C-B46B-A684121364D8}"/>
          </ac:picMkLst>
        </pc:picChg>
        <pc:extLst>
          <p:ext xmlns:p="http://schemas.openxmlformats.org/presentationml/2006/main" uri="{D6D511B9-2390-475A-947B-AFAB55BFBCF1}">
            <pc226:cmChg xmlns:pc226="http://schemas.microsoft.com/office/powerpoint/2022/06/main/command" chg="del mod">
              <pc226:chgData name="Elfrid Krossbakken" userId="9e012093-0ee3-4f7b-8ab2-1d5e62e751de" providerId="ADAL" clId="{291B2579-36E8-45D5-9BC1-C51E0AED0B00}" dt="2024-05-21T05:37:32.265" v="7293"/>
              <pc2:cmMkLst xmlns:pc2="http://schemas.microsoft.com/office/powerpoint/2019/9/main/command">
                <pc:docMk/>
                <pc:sldMk cId="16174201" sldId="285"/>
                <pc2:cmMk id="{19CD8A90-0761-41A0-8D0C-C2E85097D760}"/>
              </pc2:cmMkLst>
            </pc226:cmChg>
          </p:ext>
        </pc:extLst>
      </pc:sldChg>
      <pc:sldChg chg="addSp delSp modSp new mod setBg modNotesTx">
        <pc:chgData name="Elfrid Krossbakken" userId="9e012093-0ee3-4f7b-8ab2-1d5e62e751de" providerId="ADAL" clId="{291B2579-36E8-45D5-9BC1-C51E0AED0B00}" dt="2024-05-21T05:38:45.963" v="7340" actId="20577"/>
        <pc:sldMkLst>
          <pc:docMk/>
          <pc:sldMk cId="879517412" sldId="286"/>
        </pc:sldMkLst>
        <pc:spChg chg="mod">
          <ac:chgData name="Elfrid Krossbakken" userId="9e012093-0ee3-4f7b-8ab2-1d5e62e751de" providerId="ADAL" clId="{291B2579-36E8-45D5-9BC1-C51E0AED0B00}" dt="2024-05-16T14:00:05.060" v="7201" actId="26606"/>
          <ac:spMkLst>
            <pc:docMk/>
            <pc:sldMk cId="879517412" sldId="286"/>
            <ac:spMk id="2" creationId="{DD57EE63-F5AC-26DE-78DD-7334A44A1AF6}"/>
          </ac:spMkLst>
        </pc:spChg>
        <pc:spChg chg="mod">
          <ac:chgData name="Elfrid Krossbakken" userId="9e012093-0ee3-4f7b-8ab2-1d5e62e751de" providerId="ADAL" clId="{291B2579-36E8-45D5-9BC1-C51E0AED0B00}" dt="2024-05-16T14:00:05.060" v="7201" actId="26606"/>
          <ac:spMkLst>
            <pc:docMk/>
            <pc:sldMk cId="879517412" sldId="286"/>
            <ac:spMk id="3" creationId="{BD98DF69-7A36-D503-F28E-A4A040B79E40}"/>
          </ac:spMkLst>
        </pc:spChg>
        <pc:spChg chg="del">
          <ac:chgData name="Elfrid Krossbakken" userId="9e012093-0ee3-4f7b-8ab2-1d5e62e751de" providerId="ADAL" clId="{291B2579-36E8-45D5-9BC1-C51E0AED0B00}" dt="2024-05-07T13:21:42.183" v="4303" actId="931"/>
          <ac:spMkLst>
            <pc:docMk/>
            <pc:sldMk cId="879517412" sldId="286"/>
            <ac:spMk id="4" creationId="{CA7BC369-ED55-30F7-970B-2AA8E41BC732}"/>
          </ac:spMkLst>
        </pc:spChg>
        <pc:spChg chg="add del mod">
          <ac:chgData name="Elfrid Krossbakken" userId="9e012093-0ee3-4f7b-8ab2-1d5e62e751de" providerId="ADAL" clId="{291B2579-36E8-45D5-9BC1-C51E0AED0B00}" dt="2024-05-07T13:25:08.752" v="4308" actId="931"/>
          <ac:spMkLst>
            <pc:docMk/>
            <pc:sldMk cId="879517412" sldId="286"/>
            <ac:spMk id="8" creationId="{0E3D720B-C2D0-6C50-EB42-9400200A0D9D}"/>
          </ac:spMkLst>
        </pc:spChg>
        <pc:spChg chg="add del">
          <ac:chgData name="Elfrid Krossbakken" userId="9e012093-0ee3-4f7b-8ab2-1d5e62e751de" providerId="ADAL" clId="{291B2579-36E8-45D5-9BC1-C51E0AED0B00}" dt="2024-05-07T13:25:11.120" v="4311" actId="26606"/>
          <ac:spMkLst>
            <pc:docMk/>
            <pc:sldMk cId="879517412" sldId="286"/>
            <ac:spMk id="11" creationId="{743AA782-23D1-4521-8CAD-47662984AA08}"/>
          </ac:spMkLst>
        </pc:spChg>
        <pc:spChg chg="add del">
          <ac:chgData name="Elfrid Krossbakken" userId="9e012093-0ee3-4f7b-8ab2-1d5e62e751de" providerId="ADAL" clId="{291B2579-36E8-45D5-9BC1-C51E0AED0B00}" dt="2024-05-07T13:25:11.120" v="4311" actId="26606"/>
          <ac:spMkLst>
            <pc:docMk/>
            <pc:sldMk cId="879517412" sldId="286"/>
            <ac:spMk id="13" creationId="{71877DBC-BB60-40F0-AC93-2ACDBAAE60CE}"/>
          </ac:spMkLst>
        </pc:spChg>
        <pc:spChg chg="add del">
          <ac:chgData name="Elfrid Krossbakken" userId="9e012093-0ee3-4f7b-8ab2-1d5e62e751de" providerId="ADAL" clId="{291B2579-36E8-45D5-9BC1-C51E0AED0B00}" dt="2024-05-16T14:00:05.060" v="7201" actId="26606"/>
          <ac:spMkLst>
            <pc:docMk/>
            <pc:sldMk cId="879517412" sldId="286"/>
            <ac:spMk id="18" creationId="{743AA782-23D1-4521-8CAD-47662984AA08}"/>
          </ac:spMkLst>
        </pc:spChg>
        <pc:spChg chg="add del">
          <ac:chgData name="Elfrid Krossbakken" userId="9e012093-0ee3-4f7b-8ab2-1d5e62e751de" providerId="ADAL" clId="{291B2579-36E8-45D5-9BC1-C51E0AED0B00}" dt="2024-05-16T14:00:05.060" v="7201" actId="26606"/>
          <ac:spMkLst>
            <pc:docMk/>
            <pc:sldMk cId="879517412" sldId="286"/>
            <ac:spMk id="20" creationId="{71877DBC-BB60-40F0-AC93-2ACDBAAE60CE}"/>
          </ac:spMkLst>
        </pc:spChg>
        <pc:spChg chg="add">
          <ac:chgData name="Elfrid Krossbakken" userId="9e012093-0ee3-4f7b-8ab2-1d5e62e751de" providerId="ADAL" clId="{291B2579-36E8-45D5-9BC1-C51E0AED0B00}" dt="2024-05-16T14:00:05.060" v="7201" actId="26606"/>
          <ac:spMkLst>
            <pc:docMk/>
            <pc:sldMk cId="879517412" sldId="286"/>
            <ac:spMk id="25" creationId="{F13C74B1-5B17-4795-BED0-7140497B445A}"/>
          </ac:spMkLst>
        </pc:spChg>
        <pc:spChg chg="add">
          <ac:chgData name="Elfrid Krossbakken" userId="9e012093-0ee3-4f7b-8ab2-1d5e62e751de" providerId="ADAL" clId="{291B2579-36E8-45D5-9BC1-C51E0AED0B00}" dt="2024-05-16T14:00:05.060" v="7201" actId="26606"/>
          <ac:spMkLst>
            <pc:docMk/>
            <pc:sldMk cId="879517412" sldId="286"/>
            <ac:spMk id="27" creationId="{D4974D33-8DC5-464E-8C6D-BE58F0669C17}"/>
          </ac:spMkLst>
        </pc:spChg>
        <pc:picChg chg="add del mod">
          <ac:chgData name="Elfrid Krossbakken" userId="9e012093-0ee3-4f7b-8ab2-1d5e62e751de" providerId="ADAL" clId="{291B2579-36E8-45D5-9BC1-C51E0AED0B00}" dt="2024-05-07T13:21:54.987" v="4307" actId="21"/>
          <ac:picMkLst>
            <pc:docMk/>
            <pc:sldMk cId="879517412" sldId="286"/>
            <ac:picMk id="6" creationId="{02B6BBC6-D99B-79AD-6F19-B39CFB88696E}"/>
          </ac:picMkLst>
        </pc:picChg>
        <pc:picChg chg="add mod">
          <ac:chgData name="Elfrid Krossbakken" userId="9e012093-0ee3-4f7b-8ab2-1d5e62e751de" providerId="ADAL" clId="{291B2579-36E8-45D5-9BC1-C51E0AED0B00}" dt="2024-05-16T14:00:05.060" v="7201" actId="26606"/>
          <ac:picMkLst>
            <pc:docMk/>
            <pc:sldMk cId="879517412" sldId="286"/>
            <ac:picMk id="10" creationId="{8D84446D-D665-8C41-ECC4-CB8B573F964A}"/>
          </ac:picMkLst>
        </pc:picChg>
      </pc:sldChg>
      <pc:sldChg chg="addSp delSp modSp new mod modNotesTx">
        <pc:chgData name="Elfrid Krossbakken" userId="9e012093-0ee3-4f7b-8ab2-1d5e62e751de" providerId="ADAL" clId="{291B2579-36E8-45D5-9BC1-C51E0AED0B00}" dt="2024-05-16T13:12:46.121" v="6876" actId="20577"/>
        <pc:sldMkLst>
          <pc:docMk/>
          <pc:sldMk cId="276473342" sldId="287"/>
        </pc:sldMkLst>
        <pc:spChg chg="mod">
          <ac:chgData name="Elfrid Krossbakken" userId="9e012093-0ee3-4f7b-8ab2-1d5e62e751de" providerId="ADAL" clId="{291B2579-36E8-45D5-9BC1-C51E0AED0B00}" dt="2024-05-16T12:18:51.159" v="5555" actId="26606"/>
          <ac:spMkLst>
            <pc:docMk/>
            <pc:sldMk cId="276473342" sldId="287"/>
            <ac:spMk id="2" creationId="{AA4ACDA3-BF8A-BA02-51DE-A18B4CFE4F1D}"/>
          </ac:spMkLst>
        </pc:spChg>
        <pc:spChg chg="mod">
          <ac:chgData name="Elfrid Krossbakken" userId="9e012093-0ee3-4f7b-8ab2-1d5e62e751de" providerId="ADAL" clId="{291B2579-36E8-45D5-9BC1-C51E0AED0B00}" dt="2024-05-16T12:18:51.159" v="5555" actId="26606"/>
          <ac:spMkLst>
            <pc:docMk/>
            <pc:sldMk cId="276473342" sldId="287"/>
            <ac:spMk id="3" creationId="{D42A74D0-839E-3257-5A27-E2422D429B8F}"/>
          </ac:spMkLst>
        </pc:spChg>
        <pc:spChg chg="del">
          <ac:chgData name="Elfrid Krossbakken" userId="9e012093-0ee3-4f7b-8ab2-1d5e62e751de" providerId="ADAL" clId="{291B2579-36E8-45D5-9BC1-C51E0AED0B00}" dt="2024-05-16T12:18:51.159" v="5555" actId="26606"/>
          <ac:spMkLst>
            <pc:docMk/>
            <pc:sldMk cId="276473342" sldId="287"/>
            <ac:spMk id="10" creationId="{9B7AD9F6-8CE7-4299-8FC6-328F4DCD3FF9}"/>
          </ac:spMkLst>
        </pc:spChg>
        <pc:spChg chg="del">
          <ac:chgData name="Elfrid Krossbakken" userId="9e012093-0ee3-4f7b-8ab2-1d5e62e751de" providerId="ADAL" clId="{291B2579-36E8-45D5-9BC1-C51E0AED0B00}" dt="2024-05-16T12:18:51.159" v="5555" actId="26606"/>
          <ac:spMkLst>
            <pc:docMk/>
            <pc:sldMk cId="276473342" sldId="287"/>
            <ac:spMk id="12" creationId="{F49775AF-8896-43EE-92C6-83497D6DC56F}"/>
          </ac:spMkLst>
        </pc:spChg>
        <pc:spChg chg="add">
          <ac:chgData name="Elfrid Krossbakken" userId="9e012093-0ee3-4f7b-8ab2-1d5e62e751de" providerId="ADAL" clId="{291B2579-36E8-45D5-9BC1-C51E0AED0B00}" dt="2024-05-16T12:18:51.159" v="5555" actId="26606"/>
          <ac:spMkLst>
            <pc:docMk/>
            <pc:sldMk cId="276473342" sldId="287"/>
            <ac:spMk id="17" creationId="{F13C74B1-5B17-4795-BED0-7140497B445A}"/>
          </ac:spMkLst>
        </pc:spChg>
        <pc:spChg chg="add">
          <ac:chgData name="Elfrid Krossbakken" userId="9e012093-0ee3-4f7b-8ab2-1d5e62e751de" providerId="ADAL" clId="{291B2579-36E8-45D5-9BC1-C51E0AED0B00}" dt="2024-05-16T12:18:51.159" v="5555" actId="26606"/>
          <ac:spMkLst>
            <pc:docMk/>
            <pc:sldMk cId="276473342" sldId="287"/>
            <ac:spMk id="19" creationId="{D4974D33-8DC5-464E-8C6D-BE58F0669C17}"/>
          </ac:spMkLst>
        </pc:spChg>
      </pc:sldChg>
      <pc:sldChg chg="addSp delSp modSp new mod delCm modNotesTx">
        <pc:chgData name="Elfrid Krossbakken" userId="9e012093-0ee3-4f7b-8ab2-1d5e62e751de" providerId="ADAL" clId="{291B2579-36E8-45D5-9BC1-C51E0AED0B00}" dt="2024-05-21T05:37:41.482" v="7294"/>
        <pc:sldMkLst>
          <pc:docMk/>
          <pc:sldMk cId="1226269471" sldId="288"/>
        </pc:sldMkLst>
        <pc:spChg chg="mod">
          <ac:chgData name="Elfrid Krossbakken" userId="9e012093-0ee3-4f7b-8ab2-1d5e62e751de" providerId="ADAL" clId="{291B2579-36E8-45D5-9BC1-C51E0AED0B00}" dt="2024-05-16T12:22:45.902" v="5628" actId="26606"/>
          <ac:spMkLst>
            <pc:docMk/>
            <pc:sldMk cId="1226269471" sldId="288"/>
            <ac:spMk id="2" creationId="{8619894A-E713-12EE-F7AF-4E6FA4D79841}"/>
          </ac:spMkLst>
        </pc:spChg>
        <pc:spChg chg="mod">
          <ac:chgData name="Elfrid Krossbakken" userId="9e012093-0ee3-4f7b-8ab2-1d5e62e751de" providerId="ADAL" clId="{291B2579-36E8-45D5-9BC1-C51E0AED0B00}" dt="2024-05-16T12:27:32.649" v="5886" actId="26606"/>
          <ac:spMkLst>
            <pc:docMk/>
            <pc:sldMk cId="1226269471" sldId="288"/>
            <ac:spMk id="3" creationId="{E0CB9C61-697E-2088-37CC-B8AA5778A9A2}"/>
          </ac:spMkLst>
        </pc:spChg>
        <pc:spChg chg="del">
          <ac:chgData name="Elfrid Krossbakken" userId="9e012093-0ee3-4f7b-8ab2-1d5e62e751de" providerId="ADAL" clId="{291B2579-36E8-45D5-9BC1-C51E0AED0B00}" dt="2024-05-16T12:22:45.902" v="5628" actId="26606"/>
          <ac:spMkLst>
            <pc:docMk/>
            <pc:sldMk cId="1226269471" sldId="288"/>
            <ac:spMk id="21" creationId="{E91DC736-0EF8-4F87-9146-EBF1D2EE4D3D}"/>
          </ac:spMkLst>
        </pc:spChg>
        <pc:spChg chg="del">
          <ac:chgData name="Elfrid Krossbakken" userId="9e012093-0ee3-4f7b-8ab2-1d5e62e751de" providerId="ADAL" clId="{291B2579-36E8-45D5-9BC1-C51E0AED0B00}" dt="2024-05-16T12:22:45.902" v="5628" actId="26606"/>
          <ac:spMkLst>
            <pc:docMk/>
            <pc:sldMk cId="1226269471" sldId="288"/>
            <ac:spMk id="23" creationId="{097CD68E-23E3-4007-8847-CD0944C4F7BE}"/>
          </ac:spMkLst>
        </pc:spChg>
        <pc:spChg chg="del">
          <ac:chgData name="Elfrid Krossbakken" userId="9e012093-0ee3-4f7b-8ab2-1d5e62e751de" providerId="ADAL" clId="{291B2579-36E8-45D5-9BC1-C51E0AED0B00}" dt="2024-05-16T12:22:45.902" v="5628" actId="26606"/>
          <ac:spMkLst>
            <pc:docMk/>
            <pc:sldMk cId="1226269471" sldId="288"/>
            <ac:spMk id="25" creationId="{AF2F604E-43BE-4DC3-B983-E071523364F8}"/>
          </ac:spMkLst>
        </pc:spChg>
        <pc:spChg chg="del">
          <ac:chgData name="Elfrid Krossbakken" userId="9e012093-0ee3-4f7b-8ab2-1d5e62e751de" providerId="ADAL" clId="{291B2579-36E8-45D5-9BC1-C51E0AED0B00}" dt="2024-05-16T12:22:45.902" v="5628" actId="26606"/>
          <ac:spMkLst>
            <pc:docMk/>
            <pc:sldMk cId="1226269471" sldId="288"/>
            <ac:spMk id="27" creationId="{08C9B587-E65E-4B52-B37C-ABEBB6E87928}"/>
          </ac:spMkLst>
        </pc:spChg>
        <pc:spChg chg="add del">
          <ac:chgData name="Elfrid Krossbakken" userId="9e012093-0ee3-4f7b-8ab2-1d5e62e751de" providerId="ADAL" clId="{291B2579-36E8-45D5-9BC1-C51E0AED0B00}" dt="2024-05-16T12:27:32.649" v="5886" actId="26606"/>
          <ac:spMkLst>
            <pc:docMk/>
            <pc:sldMk cId="1226269471" sldId="288"/>
            <ac:spMk id="32" creationId="{F13C74B1-5B17-4795-BED0-7140497B445A}"/>
          </ac:spMkLst>
        </pc:spChg>
        <pc:spChg chg="add del">
          <ac:chgData name="Elfrid Krossbakken" userId="9e012093-0ee3-4f7b-8ab2-1d5e62e751de" providerId="ADAL" clId="{291B2579-36E8-45D5-9BC1-C51E0AED0B00}" dt="2024-05-16T12:27:32.649" v="5886" actId="26606"/>
          <ac:spMkLst>
            <pc:docMk/>
            <pc:sldMk cId="1226269471" sldId="288"/>
            <ac:spMk id="34" creationId="{D4974D33-8DC5-464E-8C6D-BE58F0669C17}"/>
          </ac:spMkLst>
        </pc:spChg>
        <pc:spChg chg="add">
          <ac:chgData name="Elfrid Krossbakken" userId="9e012093-0ee3-4f7b-8ab2-1d5e62e751de" providerId="ADAL" clId="{291B2579-36E8-45D5-9BC1-C51E0AED0B00}" dt="2024-05-16T12:27:32.649" v="5886" actId="26606"/>
          <ac:spMkLst>
            <pc:docMk/>
            <pc:sldMk cId="1226269471" sldId="288"/>
            <ac:spMk id="39" creationId="{F13C74B1-5B17-4795-BED0-7140497B445A}"/>
          </ac:spMkLst>
        </pc:spChg>
        <pc:spChg chg="add">
          <ac:chgData name="Elfrid Krossbakken" userId="9e012093-0ee3-4f7b-8ab2-1d5e62e751de" providerId="ADAL" clId="{291B2579-36E8-45D5-9BC1-C51E0AED0B00}" dt="2024-05-16T12:27:32.649" v="5886" actId="26606"/>
          <ac:spMkLst>
            <pc:docMk/>
            <pc:sldMk cId="1226269471" sldId="288"/>
            <ac:spMk id="41" creationId="{D4974D33-8DC5-464E-8C6D-BE58F0669C17}"/>
          </ac:spMkLst>
        </pc:spChg>
        <pc:picChg chg="mod ord">
          <ac:chgData name="Elfrid Krossbakken" userId="9e012093-0ee3-4f7b-8ab2-1d5e62e751de" providerId="ADAL" clId="{291B2579-36E8-45D5-9BC1-C51E0AED0B00}" dt="2024-05-16T12:22:45.902" v="5628" actId="26606"/>
          <ac:picMkLst>
            <pc:docMk/>
            <pc:sldMk cId="1226269471" sldId="288"/>
            <ac:picMk id="5" creationId="{FB165A86-CF70-448B-D762-B4B113F825D3}"/>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291B2579-36E8-45D5-9BC1-C51E0AED0B00}" dt="2024-05-21T05:37:41.482" v="7294"/>
              <pc2:cmMkLst xmlns:pc2="http://schemas.microsoft.com/office/powerpoint/2019/9/main/command">
                <pc:docMk/>
                <pc:sldMk cId="1226269471" sldId="288"/>
                <pc2:cmMk id="{44263991-192A-4E26-B6DC-002B6B3B8AF6}"/>
              </pc2:cmMkLst>
            </pc226:cmChg>
          </p:ext>
        </pc:extLst>
      </pc:sldChg>
      <pc:sldChg chg="addSp delSp modSp add mod modNotesTx">
        <pc:chgData name="Elfrid Krossbakken" userId="9e012093-0ee3-4f7b-8ab2-1d5e62e751de" providerId="ADAL" clId="{291B2579-36E8-45D5-9BC1-C51E0AED0B00}" dt="2024-05-16T12:34:20.392" v="5963"/>
        <pc:sldMkLst>
          <pc:docMk/>
          <pc:sldMk cId="1572338412" sldId="289"/>
        </pc:sldMkLst>
        <pc:spChg chg="mod">
          <ac:chgData name="Elfrid Krossbakken" userId="9e012093-0ee3-4f7b-8ab2-1d5e62e751de" providerId="ADAL" clId="{291B2579-36E8-45D5-9BC1-C51E0AED0B00}" dt="2024-05-16T12:27:41.024" v="5890" actId="20577"/>
          <ac:spMkLst>
            <pc:docMk/>
            <pc:sldMk cId="1572338412" sldId="289"/>
            <ac:spMk id="3" creationId="{E0CB9C61-697E-2088-37CC-B8AA5778A9A2}"/>
          </ac:spMkLst>
        </pc:spChg>
        <pc:spChg chg="del">
          <ac:chgData name="Elfrid Krossbakken" userId="9e012093-0ee3-4f7b-8ab2-1d5e62e751de" providerId="ADAL" clId="{291B2579-36E8-45D5-9BC1-C51E0AED0B00}" dt="2024-05-16T12:27:35.910" v="5887" actId="26606"/>
          <ac:spMkLst>
            <pc:docMk/>
            <pc:sldMk cId="1572338412" sldId="289"/>
            <ac:spMk id="32" creationId="{F13C74B1-5B17-4795-BED0-7140497B445A}"/>
          </ac:spMkLst>
        </pc:spChg>
        <pc:spChg chg="del">
          <ac:chgData name="Elfrid Krossbakken" userId="9e012093-0ee3-4f7b-8ab2-1d5e62e751de" providerId="ADAL" clId="{291B2579-36E8-45D5-9BC1-C51E0AED0B00}" dt="2024-05-16T12:27:35.910" v="5887" actId="26606"/>
          <ac:spMkLst>
            <pc:docMk/>
            <pc:sldMk cId="1572338412" sldId="289"/>
            <ac:spMk id="34" creationId="{D4974D33-8DC5-464E-8C6D-BE58F0669C17}"/>
          </ac:spMkLst>
        </pc:spChg>
        <pc:spChg chg="add">
          <ac:chgData name="Elfrid Krossbakken" userId="9e012093-0ee3-4f7b-8ab2-1d5e62e751de" providerId="ADAL" clId="{291B2579-36E8-45D5-9BC1-C51E0AED0B00}" dt="2024-05-16T12:27:35.910" v="5887" actId="26606"/>
          <ac:spMkLst>
            <pc:docMk/>
            <pc:sldMk cId="1572338412" sldId="289"/>
            <ac:spMk id="39" creationId="{F13C74B1-5B17-4795-BED0-7140497B445A}"/>
          </ac:spMkLst>
        </pc:spChg>
        <pc:spChg chg="add">
          <ac:chgData name="Elfrid Krossbakken" userId="9e012093-0ee3-4f7b-8ab2-1d5e62e751de" providerId="ADAL" clId="{291B2579-36E8-45D5-9BC1-C51E0AED0B00}" dt="2024-05-16T12:27:35.910" v="5887" actId="26606"/>
          <ac:spMkLst>
            <pc:docMk/>
            <pc:sldMk cId="1572338412" sldId="289"/>
            <ac:spMk id="41" creationId="{D4974D33-8DC5-464E-8C6D-BE58F0669C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D6F1F8-C5BA-4689-A6D7-E57C81BB87F1}" type="datetimeFigureOut">
              <a:rPr lang="nb-NO" smtClean="0"/>
              <a:t>21.05.2024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VIKTIG Å IDENTIFISERE OG REKRUTTERE TIL FULLVERDIG FORELDREVEILEDNING.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a:t>
            </a:fld>
            <a:endParaRPr lang="nb-NO"/>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viktig at man har tenkt ut noen eksempler.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hvis man legger inn kommunens tilbud.</a:t>
            </a:r>
          </a:p>
        </p:txBody>
      </p:sp>
      <p:sp>
        <p:nvSpPr>
          <p:cNvPr id="4" name="Plassholder for lysbildenummer 3"/>
          <p:cNvSpPr>
            <a:spLocks noGrp="1"/>
          </p:cNvSpPr>
          <p:nvPr>
            <p:ph type="sldNum" sz="quarter" idx="5"/>
          </p:nvPr>
        </p:nvSpPr>
        <p:spPr/>
        <p:txBody>
          <a:bodyPr/>
          <a:lstStyle/>
          <a:p>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Gå igjennom oppgaven fra forrige gang</a:t>
            </a:r>
          </a:p>
        </p:txBody>
      </p:sp>
      <p:sp>
        <p:nvSpPr>
          <p:cNvPr id="4" name="Plassholder for lysbildenummer 3"/>
          <p:cNvSpPr>
            <a:spLocks noGrp="1"/>
          </p:cNvSpPr>
          <p:nvPr>
            <p:ph type="sldNum" sz="quarter" idx="5"/>
          </p:nvPr>
        </p:nvSpPr>
        <p:spPr/>
        <p:txBody>
          <a:bodyPr/>
          <a:lstStyle/>
          <a:p>
            <a:fld id="{E379D02B-5931-4225-89C3-A3FC1BB0BF96}" type="slidenum">
              <a:rPr lang="nb-NO" smtClean="0"/>
              <a:t>3</a:t>
            </a:fld>
            <a:endParaRPr lang="nb-NO"/>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ønsker vi at dere legger til noe som passer til tema fra det foreldreveiledningsprogrammet du er sertifisert i. For eksempel kan du bruke ICDP-Huset om dere bruker ICDP i din kommune. Bruker du DUÅ kan du for eksempel bruke Foreldrepyramiden. </a:t>
            </a:r>
          </a:p>
          <a:p>
            <a:endParaRPr lang="nb-NO"/>
          </a:p>
          <a:p>
            <a:r>
              <a:rPr lang="nb-NO"/>
              <a:t>Bruk </a:t>
            </a:r>
            <a:r>
              <a:rPr lang="nb-NO" err="1"/>
              <a:t>dettte</a:t>
            </a:r>
            <a:r>
              <a:rPr lang="nb-NO"/>
              <a:t>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4</a:t>
            </a:fld>
            <a:endParaRPr lang="nb-NO"/>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5</a:t>
            </a:fld>
            <a:endParaRPr lang="nb-NO"/>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endParaRPr lang="nb-NO"/>
          </a:p>
          <a:p>
            <a:r>
              <a:rPr lang="nb-NO"/>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a:lstStyle/>
          <a:p>
            <a:fld id="{E379D02B-5931-4225-89C3-A3FC1BB0BF96}" type="slidenum">
              <a:rPr lang="nb-NO" smtClean="0"/>
              <a:t>6</a:t>
            </a:fld>
            <a:endParaRPr lang="nb-NO"/>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spcBef>
                <a:spcPts val="1000"/>
              </a:spcBef>
              <a:buFont typeface="Symbol,Sans-Serif"/>
              <a:buChar char=""/>
            </a:pPr>
            <a:endParaRPr lang="nb-NO" sz="1200">
              <a:latin typeface="Arial"/>
              <a:cs typeface="Arial"/>
            </a:endParaRPr>
          </a:p>
          <a:p>
            <a:pPr marL="0" indent="0">
              <a:spcBef>
                <a:spcPts val="1000"/>
              </a:spcBef>
              <a:buFont typeface="Symbol,Sans-Serif"/>
              <a:buNone/>
            </a:pPr>
            <a:r>
              <a:rPr lang="nb-NO" sz="1200">
                <a:latin typeface="Arial"/>
                <a:cs typeface="Arial"/>
              </a:rPr>
              <a:t>På denne sliden er det </a:t>
            </a:r>
            <a:r>
              <a:rPr lang="nb-NO" sz="1200" err="1">
                <a:latin typeface="Arial"/>
                <a:cs typeface="Arial"/>
              </a:rPr>
              <a:t>viktog</a:t>
            </a:r>
            <a:r>
              <a:rPr lang="nb-NO" sz="1200">
                <a:latin typeface="Arial"/>
                <a:cs typeface="Arial"/>
              </a:rPr>
              <a:t> å få frem noe som støtter til foreldres selvivaretakelse, stressmestring og selvhjelp i krevende livssituasjoner.</a:t>
            </a:r>
          </a:p>
          <a:p>
            <a:pPr marL="0" indent="0">
              <a:spcBef>
                <a:spcPts val="1000"/>
              </a:spcBef>
              <a:buFont typeface="Symbol,Sans-Serif"/>
              <a:buNone/>
            </a:pPr>
            <a:endParaRPr lang="nb-NO" sz="1200">
              <a:latin typeface="Arial"/>
              <a:cs typeface="Arial"/>
            </a:endParaRPr>
          </a:p>
          <a:p>
            <a:pPr marL="0" indent="0">
              <a:spcBef>
                <a:spcPts val="1000"/>
              </a:spcBef>
              <a:buFont typeface="Symbol,Sans-Serif"/>
              <a:buNone/>
            </a:pPr>
            <a:r>
              <a:rPr lang="nb-NO"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a:spcBef>
                <a:spcPts val="1000"/>
              </a:spcBef>
              <a:buFont typeface="Symbol,Sans-Serif"/>
              <a:buChar char=""/>
            </a:pP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8</a:t>
            </a:fld>
            <a:endParaRPr lang="nb-NO"/>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Nå</a:t>
            </a:r>
            <a:r>
              <a:rPr lang="en-US">
                <a:cs typeface="Calibri"/>
              </a:rPr>
              <a:t> </a:t>
            </a:r>
            <a:r>
              <a:rPr lang="en-US" err="1">
                <a:cs typeface="Calibri"/>
              </a:rPr>
              <a:t>begynner</a:t>
            </a:r>
            <a:r>
              <a:rPr lang="en-US">
                <a:cs typeface="Calibri"/>
              </a:rPr>
              <a:t> </a:t>
            </a:r>
            <a:r>
              <a:rPr lang="en-US" err="1">
                <a:cs typeface="Calibri"/>
              </a:rPr>
              <a:t>snart</a:t>
            </a:r>
            <a:r>
              <a:rPr lang="en-US">
                <a:cs typeface="Calibri"/>
              </a:rPr>
              <a:t> </a:t>
            </a:r>
            <a:r>
              <a:rPr lang="en-US" err="1">
                <a:cs typeface="Calibri"/>
              </a:rPr>
              <a:t>hverdagen</a:t>
            </a:r>
            <a:r>
              <a:rPr lang="en-US">
                <a:cs typeface="Calibri"/>
              </a:rPr>
              <a:t> </a:t>
            </a:r>
            <a:r>
              <a:rPr lang="en-US" err="1">
                <a:cs typeface="Calibri"/>
              </a:rPr>
              <a:t>på</a:t>
            </a:r>
            <a:r>
              <a:rPr lang="en-US">
                <a:cs typeface="Calibri"/>
              </a:rPr>
              <a:t> </a:t>
            </a:r>
            <a:r>
              <a:rPr lang="en-US" err="1">
                <a:cs typeface="Calibri"/>
              </a:rPr>
              <a:t>egen</a:t>
            </a:r>
            <a:r>
              <a:rPr lang="en-US">
                <a:cs typeface="Calibri"/>
              </a:rPr>
              <a:t> </a:t>
            </a:r>
            <a:r>
              <a:rPr lang="en-US" err="1">
                <a:cs typeface="Calibri"/>
              </a:rPr>
              <a:t>hånd</a:t>
            </a:r>
            <a:r>
              <a:rPr lang="en-US">
                <a:cs typeface="Calibri"/>
              </a:rPr>
              <a:t> I Norge, </a:t>
            </a:r>
            <a:r>
              <a:rPr lang="en-US" err="1">
                <a:cs typeface="Calibri"/>
              </a:rPr>
              <a:t>uansett</a:t>
            </a:r>
            <a:r>
              <a:rPr lang="en-US">
                <a:cs typeface="Calibri"/>
              </a:rPr>
              <a:t> </a:t>
            </a:r>
            <a:r>
              <a:rPr lang="en-US" err="1">
                <a:cs typeface="Calibri"/>
              </a:rPr>
              <a:t>hvor</a:t>
            </a:r>
            <a:r>
              <a:rPr lang="en-US">
                <a:cs typeface="Calibri"/>
              </a:rPr>
              <a:t> lang </a:t>
            </a:r>
            <a:r>
              <a:rPr lang="en-US" err="1">
                <a:cs typeface="Calibri"/>
              </a:rPr>
              <a:t>tid</a:t>
            </a:r>
            <a:r>
              <a:rPr lang="en-US">
                <a:cs typeface="Calibri"/>
              </a:rPr>
              <a:t> du og </a:t>
            </a:r>
            <a:r>
              <a:rPr lang="en-US" err="1">
                <a:cs typeface="Calibri"/>
              </a:rPr>
              <a:t>familien</a:t>
            </a:r>
            <a:r>
              <a:rPr lang="en-US">
                <a:cs typeface="Calibri"/>
              </a:rPr>
              <a:t> </a:t>
            </a:r>
            <a:r>
              <a:rPr lang="en-US" err="1">
                <a:cs typeface="Calibri"/>
              </a:rPr>
              <a:t>kommer</a:t>
            </a:r>
            <a:r>
              <a:rPr lang="en-US">
                <a:cs typeface="Calibri"/>
              </a:rPr>
              <a:t> </a:t>
            </a:r>
            <a:r>
              <a:rPr lang="en-US" err="1">
                <a:cs typeface="Calibri"/>
              </a:rPr>
              <a:t>til</a:t>
            </a:r>
            <a:r>
              <a:rPr lang="en-US">
                <a:cs typeface="Calibri"/>
              </a:rPr>
              <a:t> å </a:t>
            </a:r>
            <a:r>
              <a:rPr lang="en-US" err="1">
                <a:cs typeface="Calibri"/>
              </a:rPr>
              <a:t>oppholde</a:t>
            </a:r>
            <a:r>
              <a:rPr lang="en-US">
                <a:cs typeface="Calibri"/>
              </a:rPr>
              <a:t> </a:t>
            </a:r>
            <a:r>
              <a:rPr lang="en-US" err="1">
                <a:cs typeface="Calibri"/>
              </a:rPr>
              <a:t>dere</a:t>
            </a:r>
            <a:r>
              <a:rPr lang="en-US">
                <a:cs typeface="Calibri"/>
              </a:rPr>
              <a:t> her </a:t>
            </a:r>
            <a:r>
              <a:rPr lang="en-US" err="1">
                <a:cs typeface="Calibri"/>
              </a:rPr>
              <a:t>så</a:t>
            </a:r>
            <a:r>
              <a:rPr lang="en-US">
                <a:cs typeface="Calibri"/>
              </a:rPr>
              <a:t> </a:t>
            </a:r>
            <a:r>
              <a:rPr lang="en-US" err="1">
                <a:cs typeface="Calibri"/>
              </a:rPr>
              <a:t>vil</a:t>
            </a:r>
            <a:r>
              <a:rPr lang="en-US">
                <a:cs typeface="Calibri"/>
              </a:rPr>
              <a:t> vi </a:t>
            </a:r>
            <a:r>
              <a:rPr lang="en-US" err="1">
                <a:cs typeface="Calibri"/>
              </a:rPr>
              <a:t>støtte</a:t>
            </a:r>
            <a:r>
              <a:rPr lang="en-US">
                <a:cs typeface="Calibri"/>
              </a:rPr>
              <a:t> deg I å </a:t>
            </a:r>
            <a:r>
              <a:rPr lang="en-US" err="1">
                <a:cs typeface="Calibri"/>
              </a:rPr>
              <a:t>være</a:t>
            </a:r>
            <a:r>
              <a:rPr lang="en-US">
                <a:cs typeface="Calibri"/>
              </a:rPr>
              <a:t> </a:t>
            </a:r>
            <a:r>
              <a:rPr lang="en-US" err="1">
                <a:cs typeface="Calibri"/>
              </a:rPr>
              <a:t>en</a:t>
            </a:r>
            <a:r>
              <a:rPr lang="en-US">
                <a:cs typeface="Calibri"/>
              </a:rPr>
              <a:t> god </a:t>
            </a:r>
            <a:r>
              <a:rPr lang="en-US" err="1">
                <a:cs typeface="Calibri"/>
              </a:rPr>
              <a:t>forelder</a:t>
            </a:r>
            <a:r>
              <a:rPr lang="en-US">
                <a:cs typeface="Calibri"/>
              </a:rPr>
              <a:t> for </a:t>
            </a:r>
            <a:r>
              <a:rPr lang="en-US" err="1">
                <a:cs typeface="Calibri"/>
              </a:rPr>
              <a:t>barnet</a:t>
            </a:r>
            <a:r>
              <a:rPr lang="en-US">
                <a:cs typeface="Calibri"/>
              </a:rPr>
              <a:t> </a:t>
            </a:r>
            <a:r>
              <a:rPr lang="en-US" err="1">
                <a:cs typeface="Calibri"/>
              </a:rPr>
              <a:t>ditt</a:t>
            </a:r>
            <a:r>
              <a:rPr lang="en-US">
                <a:cs typeface="Calibri"/>
              </a:rPr>
              <a:t>. </a:t>
            </a:r>
            <a:r>
              <a:rPr lang="en-US" err="1">
                <a:cs typeface="Calibri"/>
              </a:rPr>
              <a:t>Foreldre</a:t>
            </a:r>
            <a:r>
              <a:rPr lang="en-US">
                <a:cs typeface="Calibri"/>
              </a:rPr>
              <a:t> er </a:t>
            </a:r>
            <a:r>
              <a:rPr lang="en-US" err="1">
                <a:cs typeface="Calibri"/>
              </a:rPr>
              <a:t>viktigere</a:t>
            </a:r>
            <a:r>
              <a:rPr lang="en-US">
                <a:cs typeface="Calibri"/>
              </a:rPr>
              <a:t> </a:t>
            </a:r>
            <a:r>
              <a:rPr lang="en-US" err="1">
                <a:cs typeface="Calibri"/>
              </a:rPr>
              <a:t>enn</a:t>
            </a:r>
            <a:r>
              <a:rPr lang="en-US">
                <a:cs typeface="Calibri"/>
              </a:rPr>
              <a:t> alt </a:t>
            </a:r>
            <a:r>
              <a:rPr lang="en-US" err="1">
                <a:cs typeface="Calibri"/>
              </a:rPr>
              <a:t>annet</a:t>
            </a:r>
            <a:r>
              <a:rPr lang="en-US">
                <a:cs typeface="Calibri"/>
              </a:rPr>
              <a:t> for barns </a:t>
            </a:r>
            <a:r>
              <a:rPr lang="en-US" err="1">
                <a:cs typeface="Calibri"/>
              </a:rPr>
              <a:t>utvikling</a:t>
            </a:r>
            <a:r>
              <a:rPr lang="en-US">
                <a:cs typeface="Calibri"/>
              </a:rPr>
              <a:t>.</a:t>
            </a:r>
          </a:p>
          <a:p>
            <a:endParaRPr lang="en-US">
              <a:cs typeface="Calibri"/>
            </a:endParaRPr>
          </a:p>
          <a:p>
            <a:r>
              <a:rPr lang="en-US">
                <a:cs typeface="Calibri"/>
              </a:rPr>
              <a:t>Å ha </a:t>
            </a:r>
            <a:r>
              <a:rPr lang="en-US" err="1">
                <a:cs typeface="Calibri"/>
              </a:rPr>
              <a:t>sosial</a:t>
            </a:r>
            <a:r>
              <a:rPr lang="en-US">
                <a:cs typeface="Calibri"/>
              </a:rPr>
              <a:t> </a:t>
            </a:r>
            <a:r>
              <a:rPr lang="en-US" err="1">
                <a:cs typeface="Calibri"/>
              </a:rPr>
              <a:t>støtte</a:t>
            </a:r>
            <a:r>
              <a:rPr lang="en-US">
                <a:cs typeface="Calibri"/>
              </a:rPr>
              <a:t> </a:t>
            </a:r>
            <a:r>
              <a:rPr lang="en-US" err="1">
                <a:cs typeface="Calibri"/>
              </a:rPr>
              <a:t>som</a:t>
            </a:r>
            <a:r>
              <a:rPr lang="en-US">
                <a:cs typeface="Calibri"/>
              </a:rPr>
              <a:t> </a:t>
            </a:r>
            <a:r>
              <a:rPr lang="en-US" err="1">
                <a:cs typeface="Calibri"/>
              </a:rPr>
              <a:t>foreldre</a:t>
            </a:r>
            <a:r>
              <a:rPr lang="en-US">
                <a:cs typeface="Calibri"/>
              </a:rPr>
              <a:t> – et </a:t>
            </a:r>
            <a:r>
              <a:rPr lang="en-US" err="1">
                <a:cs typeface="Calibri"/>
              </a:rPr>
              <a:t>universelt</a:t>
            </a:r>
            <a:r>
              <a:rPr lang="en-US">
                <a:cs typeface="Calibri"/>
              </a:rPr>
              <a:t> </a:t>
            </a:r>
            <a:r>
              <a:rPr lang="en-US" err="1">
                <a:cs typeface="Calibri"/>
              </a:rPr>
              <a:t>behov</a:t>
            </a:r>
            <a:r>
              <a:rPr lang="en-US">
                <a:cs typeface="Calibri"/>
              </a:rPr>
              <a:t>. Vi </a:t>
            </a:r>
            <a:r>
              <a:rPr lang="en-US" err="1">
                <a:cs typeface="Calibri"/>
              </a:rPr>
              <a:t>trenger</a:t>
            </a:r>
            <a:r>
              <a:rPr lang="en-US">
                <a:cs typeface="Calibri"/>
              </a:rPr>
              <a:t> å </a:t>
            </a:r>
            <a:r>
              <a:rPr lang="en-US" err="1">
                <a:cs typeface="Calibri"/>
              </a:rPr>
              <a:t>kunne</a:t>
            </a:r>
            <a:r>
              <a:rPr lang="en-US">
                <a:cs typeface="Calibri"/>
              </a:rPr>
              <a:t> </a:t>
            </a:r>
            <a:r>
              <a:rPr lang="en-US" err="1">
                <a:cs typeface="Calibri"/>
              </a:rPr>
              <a:t>drøfte</a:t>
            </a:r>
            <a:r>
              <a:rPr lang="en-US">
                <a:cs typeface="Calibri"/>
              </a:rPr>
              <a:t> </a:t>
            </a:r>
            <a:r>
              <a:rPr lang="en-US" err="1">
                <a:cs typeface="Calibri"/>
              </a:rPr>
              <a:t>ulike</a:t>
            </a:r>
            <a:r>
              <a:rPr lang="en-US">
                <a:cs typeface="Calibri"/>
              </a:rPr>
              <a:t> </a:t>
            </a:r>
            <a:r>
              <a:rPr lang="en-US" err="1">
                <a:cs typeface="Calibri"/>
              </a:rPr>
              <a:t>problemstillinger</a:t>
            </a:r>
            <a:r>
              <a:rPr lang="en-US">
                <a:cs typeface="Calibri"/>
              </a:rPr>
              <a:t> </a:t>
            </a:r>
            <a:r>
              <a:rPr lang="en-US" err="1">
                <a:cs typeface="Calibri"/>
              </a:rPr>
              <a:t>knyttet</a:t>
            </a:r>
            <a:r>
              <a:rPr lang="en-US">
                <a:cs typeface="Calibri"/>
              </a:rPr>
              <a:t> </a:t>
            </a:r>
            <a:r>
              <a:rPr lang="en-US" err="1">
                <a:cs typeface="Calibri"/>
              </a:rPr>
              <a:t>til</a:t>
            </a:r>
            <a:r>
              <a:rPr lang="en-US">
                <a:cs typeface="Calibri"/>
              </a:rPr>
              <a:t> barn </a:t>
            </a:r>
          </a:p>
          <a:p>
            <a:endParaRPr lang="en-US">
              <a:cs typeface="Calibri"/>
            </a:endParaRPr>
          </a:p>
        </p:txBody>
      </p:sp>
      <p:sp>
        <p:nvSpPr>
          <p:cNvPr id="4" name="Slide Number Placeholder 3"/>
          <p:cNvSpPr>
            <a:spLocks noGrp="1"/>
          </p:cNvSpPr>
          <p:nvPr>
            <p:ph type="sldNum" sz="quarter" idx="5"/>
          </p:nvPr>
        </p:nvSpPr>
        <p:spPr/>
        <p:txBody>
          <a:bodyPr/>
          <a:lstStyle/>
          <a:p>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Eksempel på punkt en kan være en helsearbeider, et familiemedlem eller en venn man stoler på. </a:t>
            </a:r>
          </a:p>
          <a:p>
            <a:pPr marL="171450" indent="-171450">
              <a:buFont typeface="Arial" panose="020B0604020202020204" pitchFamily="34" charset="0"/>
              <a:buChar char="•"/>
            </a:pPr>
            <a:r>
              <a:rPr lang="nb-NO"/>
              <a:t>Eksempel på </a:t>
            </a:r>
            <a:r>
              <a:rPr lang="nb-NO" err="1"/>
              <a:t>punkty</a:t>
            </a:r>
            <a:r>
              <a:rPr lang="nb-NO"/>
              <a:t> 2 er </a:t>
            </a:r>
            <a:r>
              <a:rPr lang="en-US" sz="1200" err="1">
                <a:effectLst/>
              </a:rPr>
              <a:t>aktiviteter</a:t>
            </a:r>
            <a:r>
              <a:rPr lang="en-US" sz="1200">
                <a:effectLst/>
              </a:rPr>
              <a:t> </a:t>
            </a:r>
            <a:r>
              <a:rPr lang="en-US" sz="1200" err="1">
                <a:effectLst/>
              </a:rPr>
              <a:t>som</a:t>
            </a:r>
            <a:r>
              <a:rPr lang="en-US" sz="1200">
                <a:effectLst/>
              </a:rPr>
              <a:t> holder dem </a:t>
            </a:r>
            <a:r>
              <a:rPr lang="en-US" sz="1200" err="1">
                <a:effectLst/>
              </a:rPr>
              <a:t>aktive</a:t>
            </a:r>
            <a:r>
              <a:rPr lang="en-US" sz="1200">
                <a:effectLst/>
              </a:rPr>
              <a:t>, </a:t>
            </a:r>
            <a:r>
              <a:rPr lang="en-US" sz="1200" err="1">
                <a:effectLst/>
              </a:rPr>
              <a:t>som</a:t>
            </a:r>
            <a:r>
              <a:rPr lang="en-US" sz="1200">
                <a:effectLst/>
              </a:rPr>
              <a:t> å lese, </a:t>
            </a:r>
            <a:r>
              <a:rPr lang="en-US" sz="1200" err="1">
                <a:effectLst/>
              </a:rPr>
              <a:t>tegne</a:t>
            </a:r>
            <a:r>
              <a:rPr lang="en-US" sz="1200">
                <a:effectLst/>
              </a:rPr>
              <a:t>, </a:t>
            </a:r>
            <a:r>
              <a:rPr lang="en-US" sz="1200" err="1">
                <a:effectLst/>
              </a:rPr>
              <a:t>skrive</a:t>
            </a:r>
            <a:r>
              <a:rPr lang="en-US" sz="1200">
                <a:effectLst/>
              </a:rPr>
              <a:t> sanger, danse.</a:t>
            </a:r>
          </a:p>
          <a:p>
            <a:pPr marL="171450" indent="-171450">
              <a:buFont typeface="Arial" panose="020B0604020202020204" pitchFamily="34" charset="0"/>
              <a:buChar char="•"/>
            </a:pPr>
            <a:endParaRPr lang="en-US" sz="1200">
              <a:effectLst/>
            </a:endParaRPr>
          </a:p>
          <a:p>
            <a:pPr marL="171450" indent="-171450">
              <a:buFont typeface="Arial" panose="020B0604020202020204" pitchFamily="34" charset="0"/>
              <a:buChar char="•"/>
            </a:pPr>
            <a:r>
              <a:rPr lang="en-US" sz="1200">
                <a:effectLst/>
              </a:rPr>
              <a:t>Hentet </a:t>
            </a:r>
            <a:r>
              <a:rPr lang="en-US" sz="1200" err="1">
                <a:effectLst/>
              </a:rPr>
              <a:t>fra</a:t>
            </a:r>
            <a:r>
              <a:rPr lang="en-US" sz="1200">
                <a:effectLst/>
              </a:rPr>
              <a:t> NKVTS sine </a:t>
            </a:r>
            <a:r>
              <a:rPr lang="en-US" sz="1200" err="1">
                <a:effectLst/>
              </a:rPr>
              <a:t>nettsider</a:t>
            </a:r>
            <a:r>
              <a:rPr lang="en-US" sz="1200">
                <a:effectLst/>
              </a:rPr>
              <a:t>: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a:lstStyle/>
          <a:p>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a:lstStyle/>
          <a:p>
            <a:fld id="{380A795C-BA6B-4BC9-AF6F-736CEE5A869E}" type="datetimeFigureOut">
              <a:rPr lang="nb-NO" smtClean="0"/>
              <a:t>21.05.2024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a:lstStyle/>
          <a:p>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A795C-BA6B-4BC9-AF6F-736CEE5A869E}" type="datetimeFigureOut">
              <a:rPr lang="nb-NO" smtClean="0"/>
              <a:t>21.05.2024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Å ta vare på seg selv som foreldre</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Barn trenger foreldre som tar seg selv og egen helse på alvor </a:t>
            </a:r>
          </a:p>
          <a:p>
            <a:r>
              <a:rPr lang="en-US" sz="2000"/>
              <a:t>Det er viktig å prioritere å ha det fint selv</a:t>
            </a:r>
          </a:p>
          <a:p>
            <a:r>
              <a:rPr lang="en-US" sz="2000"/>
              <a:t>Viktig å ta tid til egen helse</a:t>
            </a:r>
          </a:p>
          <a:p>
            <a:r>
              <a:rPr lang="en-US" sz="2000"/>
              <a:t>Viktig å ta tid til parforholdet</a:t>
            </a:r>
          </a:p>
          <a:p>
            <a:r>
              <a:rPr lang="en-US" sz="2000"/>
              <a:t>Viktig å kunne slappe av med god samvittighet</a:t>
            </a:r>
          </a:p>
          <a:p>
            <a:r>
              <a:rPr lang="en-US" sz="2000"/>
              <a:t>Ingen er perfekt!</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Tips til å ta vare på seg selv</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effectLst/>
              </a:rPr>
              <a:t>Snakke med </a:t>
            </a:r>
            <a:r>
              <a:rPr lang="en-US" sz="2200"/>
              <a:t>noen </a:t>
            </a:r>
            <a:r>
              <a:rPr lang="en-US" sz="2200">
                <a:effectLst/>
              </a:rPr>
              <a:t>for å få støtte.</a:t>
            </a:r>
            <a:endParaRPr lang="en-US" sz="2200"/>
          </a:p>
          <a:p>
            <a:r>
              <a:rPr lang="en-US" sz="2200">
                <a:effectLst/>
              </a:rPr>
              <a:t>Å engasjere seg I</a:t>
            </a:r>
            <a:r>
              <a:rPr lang="en-US" sz="2200"/>
              <a:t> aktiviteter</a:t>
            </a:r>
          </a:p>
          <a:p>
            <a:r>
              <a:rPr lang="en-US" sz="2200">
                <a:effectLst/>
              </a:rPr>
              <a:t> Prøve å følge en rutine/timeplan.</a:t>
            </a:r>
            <a:endParaRPr lang="en-US" sz="2200"/>
          </a:p>
          <a:p>
            <a:r>
              <a:rPr lang="en-US" sz="2200">
                <a:effectLst/>
              </a:rPr>
              <a:t>Skrive dagbok</a:t>
            </a:r>
            <a:endParaRPr lang="en-US" sz="2200"/>
          </a:p>
          <a:p>
            <a:r>
              <a:rPr lang="en-US" sz="2200">
                <a:effectLst/>
              </a:rPr>
              <a:t> </a:t>
            </a:r>
            <a:r>
              <a:rPr lang="en-US" sz="2200"/>
              <a:t>Delta i religiøse eller spirituelle øvelser og aktiviteter</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Tips til å ta vare på seg selv</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900" err="1">
                <a:effectLst/>
              </a:rPr>
              <a:t>Bruke</a:t>
            </a:r>
            <a:r>
              <a:rPr lang="en-US" sz="1900">
                <a:effectLst/>
              </a:rPr>
              <a:t> </a:t>
            </a:r>
            <a:r>
              <a:rPr lang="en-US" sz="1900" err="1">
                <a:effectLst/>
              </a:rPr>
              <a:t>beroligende</a:t>
            </a:r>
            <a:r>
              <a:rPr lang="en-US" sz="1900">
                <a:effectLst/>
              </a:rPr>
              <a:t> </a:t>
            </a:r>
            <a:r>
              <a:rPr lang="en-US" sz="1900" err="1">
                <a:effectLst/>
              </a:rPr>
              <a:t>strategier</a:t>
            </a:r>
            <a:r>
              <a:rPr lang="en-US" sz="1900">
                <a:effectLst/>
              </a:rPr>
              <a:t>, for </a:t>
            </a:r>
            <a:r>
              <a:rPr lang="en-US" sz="1900" err="1">
                <a:effectLst/>
              </a:rPr>
              <a:t>eksempel</a:t>
            </a:r>
            <a:r>
              <a:rPr lang="en-US" sz="1900">
                <a:effectLst/>
              </a:rPr>
              <a:t> </a:t>
            </a:r>
            <a:r>
              <a:rPr lang="en-US" sz="1900" err="1">
                <a:effectLst/>
              </a:rPr>
              <a:t>pusteøvelser</a:t>
            </a:r>
            <a:r>
              <a:rPr lang="en-US" sz="1900">
                <a:effectLst/>
              </a:rPr>
              <a:t> </a:t>
            </a:r>
            <a:r>
              <a:rPr lang="en-US" sz="1900" err="1">
                <a:effectLst/>
              </a:rPr>
              <a:t>og</a:t>
            </a:r>
            <a:r>
              <a:rPr lang="en-US" sz="1900">
                <a:effectLst/>
              </a:rPr>
              <a:t> </a:t>
            </a:r>
            <a:r>
              <a:rPr lang="en-US" sz="1900" err="1">
                <a:effectLst/>
              </a:rPr>
              <a:t>trening</a:t>
            </a:r>
            <a:r>
              <a:rPr lang="en-US" sz="1900">
                <a:effectLst/>
              </a:rPr>
              <a:t>/</a:t>
            </a:r>
            <a:r>
              <a:rPr lang="en-US" sz="1900" err="1">
                <a:effectLst/>
              </a:rPr>
              <a:t>bevegelse</a:t>
            </a:r>
            <a:r>
              <a:rPr lang="en-US" sz="1900">
                <a:effectLst/>
              </a:rPr>
              <a:t>.</a:t>
            </a:r>
            <a:endParaRPr lang="en-US" sz="1900"/>
          </a:p>
          <a:p>
            <a:r>
              <a:rPr lang="en-US" sz="1900" err="1">
                <a:effectLst/>
              </a:rPr>
              <a:t>Bruke</a:t>
            </a:r>
            <a:r>
              <a:rPr lang="en-US" sz="1900">
                <a:effectLst/>
              </a:rPr>
              <a:t> </a:t>
            </a:r>
            <a:r>
              <a:rPr lang="en-US" sz="1900" err="1">
                <a:effectLst/>
              </a:rPr>
              <a:t>mestringsteknikker</a:t>
            </a:r>
            <a:r>
              <a:rPr lang="en-US" sz="1900">
                <a:effectLst/>
              </a:rPr>
              <a:t> de </a:t>
            </a:r>
            <a:r>
              <a:rPr lang="en-US" sz="1900" err="1">
                <a:effectLst/>
              </a:rPr>
              <a:t>føler</a:t>
            </a:r>
            <a:r>
              <a:rPr lang="en-US" sz="1900">
                <a:effectLst/>
              </a:rPr>
              <a:t> </a:t>
            </a:r>
            <a:r>
              <a:rPr lang="en-US" sz="1900" err="1">
                <a:effectLst/>
              </a:rPr>
              <a:t>har</a:t>
            </a:r>
            <a:r>
              <a:rPr lang="en-US" sz="1900">
                <a:effectLst/>
              </a:rPr>
              <a:t> </a:t>
            </a:r>
            <a:r>
              <a:rPr lang="en-US" sz="1900" err="1">
                <a:effectLst/>
              </a:rPr>
              <a:t>fungert</a:t>
            </a:r>
            <a:r>
              <a:rPr lang="en-US" sz="1900">
                <a:effectLst/>
              </a:rPr>
              <a:t> </a:t>
            </a:r>
            <a:r>
              <a:rPr lang="en-US" sz="1900" err="1">
                <a:effectLst/>
              </a:rPr>
              <a:t>tidligere</a:t>
            </a:r>
            <a:r>
              <a:rPr lang="en-US" sz="1900">
                <a:effectLst/>
              </a:rPr>
              <a:t>.</a:t>
            </a:r>
            <a:endParaRPr lang="en-US" sz="1900"/>
          </a:p>
          <a:p>
            <a:r>
              <a:rPr lang="en-US" sz="1900">
                <a:effectLst/>
              </a:rPr>
              <a:t> </a:t>
            </a:r>
            <a:r>
              <a:rPr lang="en-US" sz="1900" err="1">
                <a:effectLst/>
              </a:rPr>
              <a:t>Fortelle</a:t>
            </a:r>
            <a:r>
              <a:rPr lang="en-US" sz="1900">
                <a:effectLst/>
              </a:rPr>
              <a:t> seg </a:t>
            </a:r>
            <a:r>
              <a:rPr lang="en-US" sz="1900" err="1">
                <a:effectLst/>
              </a:rPr>
              <a:t>selv</a:t>
            </a:r>
            <a:r>
              <a:rPr lang="en-US" sz="1900">
                <a:effectLst/>
              </a:rPr>
              <a:t> at det er </a:t>
            </a:r>
            <a:r>
              <a:rPr lang="en-US" sz="1900" err="1">
                <a:effectLst/>
              </a:rPr>
              <a:t>naturlig</a:t>
            </a:r>
            <a:r>
              <a:rPr lang="en-US" sz="1900">
                <a:effectLst/>
              </a:rPr>
              <a:t> å </a:t>
            </a:r>
            <a:r>
              <a:rPr lang="en-US" sz="1900" err="1">
                <a:effectLst/>
              </a:rPr>
              <a:t>være</a:t>
            </a:r>
            <a:r>
              <a:rPr lang="en-US" sz="1900">
                <a:effectLst/>
              </a:rPr>
              <a:t> </a:t>
            </a:r>
            <a:r>
              <a:rPr lang="en-US" sz="1900" err="1">
                <a:effectLst/>
              </a:rPr>
              <a:t>opprørt</a:t>
            </a:r>
            <a:r>
              <a:rPr lang="en-US" sz="1900">
                <a:effectLst/>
              </a:rPr>
              <a:t> </a:t>
            </a:r>
            <a:r>
              <a:rPr lang="en-US" sz="1900" err="1">
                <a:effectLst/>
              </a:rPr>
              <a:t>eller</a:t>
            </a:r>
            <a:r>
              <a:rPr lang="en-US" sz="1900">
                <a:effectLst/>
              </a:rPr>
              <a:t> </a:t>
            </a:r>
            <a:r>
              <a:rPr lang="en-US" sz="1900" err="1">
                <a:effectLst/>
              </a:rPr>
              <a:t>sint</a:t>
            </a:r>
            <a:r>
              <a:rPr lang="en-US" sz="1900">
                <a:effectLst/>
              </a:rPr>
              <a:t>.</a:t>
            </a:r>
            <a:endParaRPr lang="en-US" sz="1900"/>
          </a:p>
          <a:p>
            <a:r>
              <a:rPr lang="en-US" sz="1900" err="1">
                <a:effectLst/>
              </a:rPr>
              <a:t>Dvele</a:t>
            </a:r>
            <a:r>
              <a:rPr lang="en-US" sz="1900">
                <a:effectLst/>
              </a:rPr>
              <a:t> </a:t>
            </a:r>
            <a:r>
              <a:rPr lang="en-US" sz="1900" err="1">
                <a:effectLst/>
              </a:rPr>
              <a:t>ved</a:t>
            </a:r>
            <a:r>
              <a:rPr lang="en-US" sz="1900">
                <a:effectLst/>
              </a:rPr>
              <a:t> </a:t>
            </a:r>
            <a:r>
              <a:rPr lang="en-US" sz="1900" err="1">
                <a:effectLst/>
              </a:rPr>
              <a:t>hyggelige</a:t>
            </a:r>
            <a:r>
              <a:rPr lang="en-US" sz="1900">
                <a:effectLst/>
              </a:rPr>
              <a:t> </a:t>
            </a:r>
            <a:r>
              <a:rPr lang="en-US" sz="1900" err="1">
                <a:effectLst/>
              </a:rPr>
              <a:t>minner</a:t>
            </a:r>
            <a:r>
              <a:rPr lang="en-US" sz="1900">
                <a:effectLst/>
              </a:rPr>
              <a:t> om </a:t>
            </a:r>
            <a:r>
              <a:rPr lang="en-US" sz="1900" err="1">
                <a:effectLst/>
              </a:rPr>
              <a:t>en</a:t>
            </a:r>
            <a:r>
              <a:rPr lang="en-US" sz="1900">
                <a:effectLst/>
              </a:rPr>
              <a:t> de </a:t>
            </a:r>
            <a:r>
              <a:rPr lang="en-US" sz="1900" err="1">
                <a:effectLst/>
              </a:rPr>
              <a:t>har</a:t>
            </a:r>
            <a:r>
              <a:rPr lang="en-US" sz="1900">
                <a:effectLst/>
              </a:rPr>
              <a:t> </a:t>
            </a:r>
            <a:r>
              <a:rPr lang="en-US" sz="1900" err="1">
                <a:effectLst/>
              </a:rPr>
              <a:t>mistet</a:t>
            </a:r>
            <a:r>
              <a:rPr lang="en-US" sz="1900">
                <a:effectLst/>
              </a:rPr>
              <a:t>.</a:t>
            </a:r>
            <a:endParaRPr lang="en-US" sz="190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Refleksjon I fellesskap</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Hva har jeg trenger jeg  i hverdagen min for å ha det bra som foreldre?</a:t>
            </a:r>
          </a:p>
          <a:p>
            <a:r>
              <a:rPr lang="en-US" sz="2200"/>
              <a:t>Hva har jeg behov for av støtte?</a:t>
            </a:r>
          </a:p>
          <a:p>
            <a:r>
              <a:rPr lang="en-US" sz="2200"/>
              <a:t>Hvordan tar jeg best mulig vare på meg selv?</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Oppsummering refleksjon</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Hvordan har det vært å være på kurs?</a:t>
            </a:r>
          </a:p>
          <a:p>
            <a:r>
              <a:rPr lang="en-US" sz="2200"/>
              <a:t>Lærte du noe nytt?</a:t>
            </a:r>
          </a:p>
          <a:p>
            <a:r>
              <a:rPr lang="en-US" sz="2200"/>
              <a:t>Er det noe du hadde hatt behov for som vi ikke har gjennomgått her?</a:t>
            </a:r>
          </a:p>
          <a:p>
            <a:r>
              <a:rPr lang="en-US" sz="2200"/>
              <a:t>Kan dere ha behov for å være med på foreldreveiledningsgruppe?</a:t>
            </a:r>
          </a:p>
          <a:p>
            <a:endParaRPr lang="en-US" sz="220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Hvor kan jeg søke hjelp</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Kommunale</a:t>
            </a:r>
            <a:r>
              <a:rPr lang="en-US" sz="2200" dirty="0"/>
              <a:t> </a:t>
            </a:r>
            <a:r>
              <a:rPr lang="en-US" sz="2200" dirty="0" err="1"/>
              <a:t>tiltak</a:t>
            </a:r>
            <a:r>
              <a:rPr lang="en-US" sz="2200" dirty="0"/>
              <a:t> </a:t>
            </a:r>
            <a:r>
              <a:rPr lang="en-US" sz="2200" dirty="0" err="1"/>
              <a:t>som</a:t>
            </a:r>
            <a:r>
              <a:rPr lang="en-US" sz="2200" dirty="0"/>
              <a:t> </a:t>
            </a:r>
            <a:r>
              <a:rPr lang="en-US" sz="2200" dirty="0" err="1"/>
              <a:t>foreldreveiledning</a:t>
            </a:r>
            <a:r>
              <a:rPr lang="en-US" sz="2200" dirty="0"/>
              <a:t> </a:t>
            </a:r>
          </a:p>
          <a:p>
            <a:r>
              <a:rPr lang="en-US" sz="2200" dirty="0" err="1"/>
              <a:t>Lege</a:t>
            </a:r>
            <a:r>
              <a:rPr lang="en-US" sz="2200" dirty="0"/>
              <a:t> for å </a:t>
            </a:r>
            <a:r>
              <a:rPr lang="en-US" sz="2200" dirty="0" err="1"/>
              <a:t>få</a:t>
            </a:r>
            <a:r>
              <a:rPr lang="en-US" sz="2200" dirty="0"/>
              <a:t> </a:t>
            </a:r>
            <a:r>
              <a:rPr lang="en-US" sz="2200" dirty="0" err="1"/>
              <a:t>henvisning</a:t>
            </a:r>
            <a:r>
              <a:rPr lang="en-US" sz="2200" dirty="0"/>
              <a:t> </a:t>
            </a:r>
            <a:r>
              <a:rPr lang="en-US" sz="2200" dirty="0" err="1"/>
              <a:t>til</a:t>
            </a:r>
            <a:r>
              <a:rPr lang="en-US" sz="2200" dirty="0"/>
              <a:t> </a:t>
            </a:r>
            <a:r>
              <a:rPr lang="en-US" sz="2200" dirty="0" err="1"/>
              <a:t>psykolog</a:t>
            </a:r>
            <a:r>
              <a:rPr lang="en-US" sz="2200" dirty="0"/>
              <a:t> </a:t>
            </a:r>
            <a:r>
              <a:rPr lang="en-US" sz="2200" dirty="0" err="1"/>
              <a:t>eller</a:t>
            </a:r>
            <a:r>
              <a:rPr lang="en-US" sz="2200" dirty="0"/>
              <a:t> </a:t>
            </a:r>
            <a:r>
              <a:rPr lang="en-US" sz="2200" dirty="0" err="1"/>
              <a:t>andre</a:t>
            </a:r>
            <a:r>
              <a:rPr lang="en-US" sz="2200" dirty="0"/>
              <a:t> </a:t>
            </a:r>
            <a:r>
              <a:rPr lang="en-US" sz="2200" dirty="0" err="1"/>
              <a:t>tjenester</a:t>
            </a:r>
            <a:r>
              <a:rPr lang="en-US" sz="2200" dirty="0"/>
              <a:t> for å </a:t>
            </a:r>
            <a:r>
              <a:rPr lang="en-US" sz="2200" dirty="0" err="1"/>
              <a:t>snakke</a:t>
            </a:r>
            <a:r>
              <a:rPr lang="en-US" sz="2200" dirty="0"/>
              <a:t> </a:t>
            </a:r>
            <a:r>
              <a:rPr lang="en-US" sz="2200" dirty="0" err="1"/>
              <a:t>ut</a:t>
            </a:r>
            <a:r>
              <a:rPr lang="en-US" sz="2200" dirty="0"/>
              <a:t> om det </a:t>
            </a:r>
            <a:r>
              <a:rPr lang="en-US" sz="2200" dirty="0" err="1"/>
              <a:t>som</a:t>
            </a:r>
            <a:r>
              <a:rPr lang="en-US" sz="2200" dirty="0"/>
              <a:t> er </a:t>
            </a:r>
            <a:r>
              <a:rPr lang="en-US" sz="2200" dirty="0" err="1"/>
              <a:t>vanskelig</a:t>
            </a:r>
            <a:r>
              <a:rPr lang="en-US" sz="2200" dirty="0"/>
              <a:t> </a:t>
            </a:r>
          </a:p>
          <a:p>
            <a:r>
              <a:rPr lang="en-US" sz="2200" dirty="0" err="1"/>
              <a:t>Familievernkontor</a:t>
            </a:r>
            <a:endParaRPr lang="en-US" sz="2200" dirty="0"/>
          </a:p>
          <a:p>
            <a:r>
              <a:rPr lang="en-US" sz="2200" dirty="0" err="1"/>
              <a:t>Kommunale</a:t>
            </a:r>
            <a:r>
              <a:rPr lang="en-US" sz="2200" dirty="0"/>
              <a:t> </a:t>
            </a:r>
            <a:r>
              <a:rPr lang="en-US" sz="2200" dirty="0" err="1"/>
              <a:t>tjenester</a:t>
            </a:r>
            <a:endParaRPr lang="en-US" sz="2200" dirty="0"/>
          </a:p>
          <a:p>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Littsint.no</a:t>
            </a:r>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a:normAutofit/>
          </a:bodyPr>
          <a:lstStyle/>
          <a:p>
            <a:r>
              <a:rPr lang="nb-NO" sz="3600">
                <a:solidFill>
                  <a:schemeClr val="tx2"/>
                </a:solidFill>
              </a:rPr>
              <a:t>Ressurser til møte 4:</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Guide og app til flyktn</a:t>
            </a: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hlinkClick r:id="rId2"/>
              </a:rPr>
              <a:t>ingeforeldre</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3"/>
              </a:rPr>
              <a:t>Flyktning.net</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informasjonen til ansatte som jobber med flyktninger. </a:t>
            </a: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Her finnes en egen temaside om </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hlinkClick r:id="rId4"/>
              </a:rPr>
              <a:t>foreldreveiledning</a:t>
            </a:r>
            <a:r>
              <a:rPr kumimoji="0" lang="nb-NO" altLang="nb-NO" sz="1500" b="0" i="0" u="sng" strike="noStrike" cap="none" normalizeH="0" baseline="0">
                <a:ln>
                  <a:noFill/>
                </a:ln>
                <a:solidFill>
                  <a:schemeClr val="tx2"/>
                </a:solidFill>
                <a:effectLst/>
                <a:ea typeface="Calibri" panose="020F0502020204030204" pitchFamily="34" charset="0"/>
                <a:cs typeface="Arial" panose="020B0604020202020204" pitchFamily="34" charset="0"/>
              </a:rPr>
              <a:t>, psykososial oppfølging, traumereaksjoner etc. </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5"/>
              </a:rPr>
              <a:t>Vanlige reaksjoner på krig og flukt (NKVTS)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n-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Temahefte og film: krysskulturel</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6"/>
              </a:rPr>
              <a:t>le barn og un</a:t>
            </a:r>
            <a:r>
              <a:rPr kumimoji="0" lang="nn-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6"/>
              </a:rPr>
              <a:t>ge</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n-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Bufetat</a:t>
            </a:r>
            <a:r>
              <a:rPr kumimoji="0" lang="nn-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7"/>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7"/>
              </a:rPr>
              <a:t>Å leve med krysskultur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(RVTS)</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sng"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hlinkClick r:id="rId8"/>
              </a:rPr>
              <a:t>Krysskulturelt foreldreskap</a:t>
            </a:r>
            <a:r>
              <a:rPr kumimoji="0" lang="nb-NO" altLang="nb-NO" sz="1500" b="0" i="0" u="none" strike="noStrike" cap="none" normalizeH="0" baseline="0">
                <a:ln>
                  <a:noFill/>
                </a:ln>
                <a:solidFill>
                  <a:schemeClr val="tx2"/>
                </a:solidFill>
                <a:effectLst/>
                <a:ea typeface="Calibri" panose="020F0502020204030204" pitchFamily="34" charset="0"/>
                <a:cs typeface="Arial" panose="020B0604020202020204" pitchFamily="34" charset="0"/>
              </a:rPr>
              <a:t> </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Flexid</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9"/>
              </a:rPr>
              <a:t>Krysskulturelle unge og samarbeid mellom skole og hjem</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Udir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1" i="0" u="none" strike="noStrike" cap="none" normalizeH="0" baseline="0">
                <a:ln>
                  <a:noFill/>
                </a:ln>
                <a:solidFill>
                  <a:schemeClr val="tx2"/>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500" b="0" i="0" u="none" strike="noStrike" cap="none" normalizeH="0" baseline="0">
              <a:ln>
                <a:noFill/>
              </a:ln>
              <a:solidFill>
                <a:schemeClr val="tx2"/>
              </a:solidFill>
              <a:effectLst/>
            </a:endParaRPr>
          </a:p>
          <a:p>
            <a:pPr marL="0" marR="0" lvl="0" indent="0" defTabSz="914400" rtl="0" eaLnBrk="0" fontAlgn="base" latinLnBrk="0" hangingPunct="0">
              <a:spcBef>
                <a:spcPct val="0"/>
              </a:spcBef>
              <a:spcAft>
                <a:spcPts val="600"/>
              </a:spcAft>
              <a:buClrTx/>
              <a:buSzTx/>
              <a:buFontTx/>
              <a:buNone/>
              <a:tabLst/>
            </a:pP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hlinkClick r:id="rId10"/>
              </a:rPr>
              <a:t>Foreldrehverdag – trygge råd til deg med barn</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 (</a:t>
            </a:r>
            <a:r>
              <a:rPr kumimoji="0" lang="nb-NO" altLang="nb-NO" sz="1500" b="0" i="0" u="none" strike="noStrike" cap="none" normalizeH="0" baseline="0" err="1">
                <a:ln>
                  <a:noFill/>
                </a:ln>
                <a:solidFill>
                  <a:schemeClr val="tx2"/>
                </a:solidFill>
                <a:effectLst/>
                <a:ea typeface="Calibri" panose="020F0502020204030204" pitchFamily="34" charset="0"/>
                <a:cs typeface="Calibri" panose="020F0502020204030204" pitchFamily="34" charset="0"/>
              </a:rPr>
              <a:t>Bufdir</a:t>
            </a:r>
            <a:r>
              <a:rPr kumimoji="0" lang="nb-NO" altLang="nb-NO" sz="1500" b="0" i="0" u="none" strike="noStrike" cap="none" normalizeH="0" baseline="0">
                <a:ln>
                  <a:noFill/>
                </a:ln>
                <a:solidFill>
                  <a:schemeClr val="tx2"/>
                </a:solidFill>
                <a:effectLst/>
                <a:ea typeface="Calibri" panose="020F0502020204030204" pitchFamily="34" charset="0"/>
                <a:cs typeface="Calibri" panose="020F0502020204030204" pitchFamily="34" charset="0"/>
              </a:rPr>
              <a:t>)</a:t>
            </a:r>
            <a:endParaRPr kumimoji="0" lang="nb-NO" altLang="nb-NO" sz="1500" b="0" i="0" u="none" strike="noStrike" cap="none" normalizeH="0" baseline="0">
              <a:ln>
                <a:noFill/>
              </a:ln>
              <a:solidFill>
                <a:schemeClr val="tx2"/>
              </a:solidFill>
              <a:effectLst/>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Dagens agenda</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err="1"/>
              <a:t>Hjemmeoppgave</a:t>
            </a:r>
            <a:r>
              <a:rPr lang="en-US" sz="2000"/>
              <a:t> </a:t>
            </a:r>
          </a:p>
          <a:p>
            <a:r>
              <a:rPr lang="en-US" sz="2000"/>
              <a:t>Et </a:t>
            </a:r>
            <a:r>
              <a:rPr lang="en-US" sz="2000" err="1"/>
              <a:t>godt</a:t>
            </a:r>
            <a:r>
              <a:rPr lang="en-US" sz="2000"/>
              <a:t> </a:t>
            </a:r>
            <a:r>
              <a:rPr lang="en-US" sz="2000" err="1"/>
              <a:t>og</a:t>
            </a:r>
            <a:r>
              <a:rPr lang="en-US" sz="2000"/>
              <a:t> </a:t>
            </a:r>
            <a:r>
              <a:rPr lang="en-US" sz="2000" err="1"/>
              <a:t>stimulerende</a:t>
            </a:r>
            <a:r>
              <a:rPr lang="en-US" sz="2000"/>
              <a:t> </a:t>
            </a:r>
            <a:r>
              <a:rPr lang="en-US" sz="2000" err="1"/>
              <a:t>samspill</a:t>
            </a:r>
            <a:endParaRPr lang="en-US" sz="2000"/>
          </a:p>
          <a:p>
            <a:r>
              <a:rPr lang="en-US" sz="2000" err="1"/>
              <a:t>Grensesetting</a:t>
            </a:r>
            <a:endParaRPr lang="en-US" sz="2000"/>
          </a:p>
          <a:p>
            <a:r>
              <a:rPr lang="en-US" sz="2000" err="1"/>
              <a:t>Selvivaretagelse</a:t>
            </a:r>
            <a:endParaRPr lang="en-US" sz="2000"/>
          </a:p>
          <a:p>
            <a:endParaRPr lang="en-US" sz="200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Hjemmeoppgave fra forrige gang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endParaRPr lang="en-US" sz="220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Et godt og stimulerende samspill</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endParaRPr lang="en-US" sz="220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Grensesetting</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Barna er ikke alltid enig i dine grenser</a:t>
            </a:r>
          </a:p>
          <a:p>
            <a:r>
              <a:rPr lang="en-US" sz="2200"/>
              <a:t>Mange kan få følelsen av at man i Norge ikke får lov til å si nei, eller sette grenser for barna sine</a:t>
            </a:r>
          </a:p>
          <a:p>
            <a:r>
              <a:rPr lang="en-US" sz="2200"/>
              <a:t>Det er ikke tilfelle!</a:t>
            </a:r>
          </a:p>
          <a:p>
            <a:r>
              <a:rPr lang="en-US" sz="2200"/>
              <a:t>Barn trenger tydelige og forståelige grenser!</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Grensesetting</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Sett </a:t>
            </a:r>
            <a:r>
              <a:rPr lang="en-US" sz="2200" err="1"/>
              <a:t>grenser</a:t>
            </a:r>
            <a:r>
              <a:rPr lang="en-US" sz="2200"/>
              <a:t> </a:t>
            </a:r>
            <a:r>
              <a:rPr lang="en-US" sz="2200" err="1"/>
              <a:t>som</a:t>
            </a:r>
            <a:r>
              <a:rPr lang="en-US" sz="2200"/>
              <a:t> </a:t>
            </a:r>
            <a:r>
              <a:rPr lang="en-US" sz="2200" err="1"/>
              <a:t>barnet</a:t>
            </a:r>
            <a:r>
              <a:rPr lang="en-US" sz="2200"/>
              <a:t> </a:t>
            </a:r>
            <a:r>
              <a:rPr lang="en-US" sz="2200" err="1"/>
              <a:t>forstår</a:t>
            </a:r>
            <a:r>
              <a:rPr lang="en-US" sz="2200"/>
              <a:t>, </a:t>
            </a:r>
            <a:r>
              <a:rPr lang="en-US" sz="2200" err="1"/>
              <a:t>gi</a:t>
            </a:r>
            <a:r>
              <a:rPr lang="en-US" sz="2200"/>
              <a:t> </a:t>
            </a:r>
            <a:r>
              <a:rPr lang="en-US" sz="2200" err="1"/>
              <a:t>en</a:t>
            </a:r>
            <a:r>
              <a:rPr lang="en-US" sz="2200"/>
              <a:t> </a:t>
            </a:r>
            <a:r>
              <a:rPr lang="en-US" sz="2200" err="1"/>
              <a:t>forklaring</a:t>
            </a:r>
            <a:r>
              <a:rPr lang="en-US" sz="2200"/>
              <a:t> </a:t>
            </a:r>
            <a:r>
              <a:rPr lang="en-US" sz="2200" err="1"/>
              <a:t>på</a:t>
            </a:r>
            <a:r>
              <a:rPr lang="en-US" sz="2200"/>
              <a:t> </a:t>
            </a:r>
            <a:r>
              <a:rPr lang="en-US" sz="2200" err="1"/>
              <a:t>hvorfor</a:t>
            </a:r>
            <a:r>
              <a:rPr lang="en-US" sz="2200"/>
              <a:t> de </a:t>
            </a:r>
            <a:r>
              <a:rPr lang="en-US" sz="2200" err="1"/>
              <a:t>ikke</a:t>
            </a:r>
            <a:r>
              <a:rPr lang="en-US" sz="2200"/>
              <a:t> </a:t>
            </a:r>
            <a:r>
              <a:rPr lang="en-US" sz="2200" err="1"/>
              <a:t>får</a:t>
            </a:r>
            <a:r>
              <a:rPr lang="en-US" sz="2200"/>
              <a:t> </a:t>
            </a:r>
            <a:r>
              <a:rPr lang="en-US" sz="2200" err="1"/>
              <a:t>lov</a:t>
            </a:r>
            <a:r>
              <a:rPr lang="en-US" sz="2200"/>
              <a:t> </a:t>
            </a:r>
            <a:r>
              <a:rPr lang="en-US" sz="2200" err="1"/>
              <a:t>til</a:t>
            </a:r>
            <a:r>
              <a:rPr lang="en-US" sz="2200"/>
              <a:t> </a:t>
            </a:r>
            <a:r>
              <a:rPr lang="en-US" sz="2200" err="1"/>
              <a:t>noe</a:t>
            </a:r>
            <a:endParaRPr lang="en-US" sz="2200"/>
          </a:p>
          <a:p>
            <a:r>
              <a:rPr lang="en-US" sz="2200"/>
              <a:t>La </a:t>
            </a:r>
            <a:r>
              <a:rPr lang="en-US" sz="2200" err="1"/>
              <a:t>barna</a:t>
            </a:r>
            <a:r>
              <a:rPr lang="en-US" sz="2200"/>
              <a:t> </a:t>
            </a:r>
            <a:r>
              <a:rPr lang="en-US" sz="2200" err="1"/>
              <a:t>gi</a:t>
            </a:r>
            <a:r>
              <a:rPr lang="en-US" sz="2200"/>
              <a:t> </a:t>
            </a:r>
            <a:r>
              <a:rPr lang="en-US" sz="2200" err="1"/>
              <a:t>uttrykk</a:t>
            </a:r>
            <a:r>
              <a:rPr lang="en-US" sz="2200"/>
              <a:t> for at de er </a:t>
            </a:r>
            <a:r>
              <a:rPr lang="en-US" sz="2200" err="1"/>
              <a:t>uenig</a:t>
            </a:r>
            <a:endParaRPr lang="en-US" sz="2200"/>
          </a:p>
          <a:p>
            <a:r>
              <a:rPr lang="en-US" sz="2200" err="1"/>
              <a:t>Jobb</a:t>
            </a:r>
            <a:r>
              <a:rPr lang="en-US" sz="2200"/>
              <a:t> med å </a:t>
            </a:r>
            <a:r>
              <a:rPr lang="en-US" sz="2200" err="1"/>
              <a:t>holde</a:t>
            </a:r>
            <a:r>
              <a:rPr lang="en-US" sz="2200"/>
              <a:t> deg </a:t>
            </a:r>
            <a:r>
              <a:rPr lang="en-US" sz="2200" err="1"/>
              <a:t>rolig</a:t>
            </a:r>
            <a:r>
              <a:rPr lang="en-US" sz="2200"/>
              <a:t>, </a:t>
            </a:r>
            <a:r>
              <a:rPr lang="en-US" sz="2200" err="1"/>
              <a:t>og</a:t>
            </a:r>
            <a:r>
              <a:rPr lang="en-US" sz="2200"/>
              <a:t> ha </a:t>
            </a:r>
            <a:r>
              <a:rPr lang="en-US" sz="2200" err="1"/>
              <a:t>forståelse</a:t>
            </a:r>
            <a:r>
              <a:rPr lang="en-US" sz="2200"/>
              <a:t> for </a:t>
            </a:r>
            <a:r>
              <a:rPr lang="en-US" sz="2200" err="1"/>
              <a:t>barnets</a:t>
            </a:r>
            <a:r>
              <a:rPr lang="en-US" sz="2200"/>
              <a:t> </a:t>
            </a:r>
            <a:r>
              <a:rPr lang="en-US" sz="2200" err="1"/>
              <a:t>reaksjoner</a:t>
            </a:r>
            <a:r>
              <a:rPr lang="en-US" sz="2200"/>
              <a:t> </a:t>
            </a:r>
            <a:r>
              <a:rPr lang="en-US" sz="2200" err="1"/>
              <a:t>selv</a:t>
            </a:r>
            <a:r>
              <a:rPr lang="en-US" sz="2200"/>
              <a:t> om du </a:t>
            </a:r>
            <a:r>
              <a:rPr lang="en-US" sz="2200" err="1"/>
              <a:t>ikke</a:t>
            </a:r>
            <a:r>
              <a:rPr lang="en-US" sz="2200"/>
              <a:t> er </a:t>
            </a:r>
            <a:r>
              <a:rPr lang="en-US" sz="2200" err="1"/>
              <a:t>enig</a:t>
            </a:r>
            <a:r>
              <a:rPr lang="en-US" sz="2200"/>
              <a:t>. Da er det </a:t>
            </a:r>
            <a:r>
              <a:rPr lang="en-US" sz="2200" err="1"/>
              <a:t>lettere</a:t>
            </a:r>
            <a:r>
              <a:rPr lang="en-US" sz="2200"/>
              <a:t> for </a:t>
            </a:r>
            <a:r>
              <a:rPr lang="en-US" sz="2200" err="1"/>
              <a:t>barnet</a:t>
            </a:r>
            <a:r>
              <a:rPr lang="en-US" sz="2200"/>
              <a:t> å </a:t>
            </a:r>
            <a:r>
              <a:rPr lang="en-US" sz="2200" err="1"/>
              <a:t>forstå</a:t>
            </a:r>
            <a:r>
              <a:rPr lang="en-US" sz="2200"/>
              <a:t> </a:t>
            </a:r>
            <a:r>
              <a:rPr lang="en-US" sz="2200" err="1"/>
              <a:t>hvorfor</a:t>
            </a:r>
            <a:r>
              <a:rPr lang="en-US" sz="2200"/>
              <a:t> du </a:t>
            </a:r>
            <a:r>
              <a:rPr lang="en-US" sz="2200" err="1"/>
              <a:t>sier</a:t>
            </a:r>
            <a:r>
              <a:rPr lang="en-US" sz="2200"/>
              <a:t> </a:t>
            </a:r>
            <a:r>
              <a:rPr lang="en-US" sz="2200" err="1"/>
              <a:t>nei</a:t>
            </a:r>
            <a:endParaRPr lang="en-US" sz="2200"/>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200" kern="1200">
                <a:solidFill>
                  <a:schemeClr val="tx1"/>
                </a:solidFill>
                <a:latin typeface="+mj-lt"/>
                <a:ea typeface="+mj-ea"/>
                <a:cs typeface="+mj-cs"/>
              </a:rPr>
              <a:t>Refleksjonsoppgave</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a:endParaRPr lang="en-US" sz="2200"/>
          </a:p>
          <a:p>
            <a:r>
              <a:rPr lang="en-US" sz="2200" err="1"/>
              <a:t>Hvordan</a:t>
            </a:r>
            <a:r>
              <a:rPr lang="en-US" sz="2200"/>
              <a:t> setter </a:t>
            </a:r>
            <a:r>
              <a:rPr lang="en-US" sz="2200" err="1"/>
              <a:t>dere</a:t>
            </a:r>
            <a:r>
              <a:rPr lang="en-US" sz="2200"/>
              <a:t> </a:t>
            </a:r>
            <a:r>
              <a:rPr lang="en-US" sz="2200" err="1"/>
              <a:t>grenser</a:t>
            </a:r>
            <a:r>
              <a:rPr lang="en-US" sz="2200"/>
              <a:t> </a:t>
            </a:r>
            <a:r>
              <a:rPr lang="en-US" sz="2200" err="1"/>
              <a:t>hjemme</a:t>
            </a:r>
            <a:r>
              <a:rPr lang="en-US" sz="2200"/>
              <a:t> hos </a:t>
            </a:r>
            <a:r>
              <a:rPr lang="en-US" sz="2200" err="1"/>
              <a:t>dere</a:t>
            </a:r>
            <a:r>
              <a:rPr lang="en-US" sz="2200"/>
              <a:t>?</a:t>
            </a:r>
          </a:p>
          <a:p>
            <a:r>
              <a:rPr lang="en-US" sz="2200"/>
              <a:t>Er det </a:t>
            </a:r>
            <a:r>
              <a:rPr lang="en-US" sz="2200" err="1"/>
              <a:t>annerledes</a:t>
            </a:r>
            <a:r>
              <a:rPr lang="en-US" sz="2200"/>
              <a:t> </a:t>
            </a:r>
            <a:r>
              <a:rPr lang="en-US" sz="2200" err="1"/>
              <a:t>enn</a:t>
            </a:r>
            <a:r>
              <a:rPr lang="en-US" sz="2200"/>
              <a:t> </a:t>
            </a:r>
            <a:r>
              <a:rPr lang="en-US" sz="2200" err="1"/>
              <a:t>slik</a:t>
            </a:r>
            <a:r>
              <a:rPr lang="en-US" sz="2200"/>
              <a:t> dine </a:t>
            </a:r>
            <a:r>
              <a:rPr lang="en-US" sz="2200" err="1"/>
              <a:t>foreldre</a:t>
            </a:r>
            <a:r>
              <a:rPr lang="en-US" sz="2200"/>
              <a:t> </a:t>
            </a:r>
            <a:r>
              <a:rPr lang="en-US" sz="2200" err="1"/>
              <a:t>gjorde</a:t>
            </a:r>
            <a:r>
              <a:rPr lang="en-US" sz="2200"/>
              <a:t> med deg da du var </a:t>
            </a:r>
            <a:r>
              <a:rPr lang="en-US" sz="2200" err="1"/>
              <a:t>liten</a:t>
            </a:r>
            <a:r>
              <a:rPr lang="en-US" sz="2200"/>
              <a:t>?</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Å være foreldre</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Å </a:t>
            </a:r>
            <a:r>
              <a:rPr lang="en-US" sz="2200" err="1"/>
              <a:t>være</a:t>
            </a:r>
            <a:r>
              <a:rPr lang="en-US" sz="2200"/>
              <a:t> </a:t>
            </a:r>
            <a:r>
              <a:rPr lang="en-US" sz="2200" err="1"/>
              <a:t>foreldre</a:t>
            </a:r>
            <a:r>
              <a:rPr lang="en-US" sz="2200"/>
              <a:t> </a:t>
            </a:r>
            <a:r>
              <a:rPr lang="en-US" sz="2200" err="1"/>
              <a:t>kan</a:t>
            </a:r>
            <a:r>
              <a:rPr lang="en-US" sz="2200"/>
              <a:t> </a:t>
            </a:r>
            <a:r>
              <a:rPr lang="en-US" sz="2200" err="1"/>
              <a:t>være</a:t>
            </a:r>
            <a:r>
              <a:rPr lang="en-US" sz="2200"/>
              <a:t> </a:t>
            </a:r>
            <a:r>
              <a:rPr lang="en-US" sz="2200" err="1"/>
              <a:t>noe</a:t>
            </a:r>
            <a:r>
              <a:rPr lang="en-US" sz="2200"/>
              <a:t> av det </a:t>
            </a:r>
            <a:r>
              <a:rPr lang="en-US" sz="2200" err="1"/>
              <a:t>viktigste</a:t>
            </a:r>
            <a:r>
              <a:rPr lang="en-US" sz="2200"/>
              <a:t> </a:t>
            </a:r>
            <a:r>
              <a:rPr lang="en-US" sz="2200" err="1"/>
              <a:t>og</a:t>
            </a:r>
            <a:r>
              <a:rPr lang="en-US" sz="2200"/>
              <a:t> </a:t>
            </a:r>
            <a:r>
              <a:rPr lang="en-US" sz="2200" err="1"/>
              <a:t>fineste</a:t>
            </a:r>
            <a:r>
              <a:rPr lang="en-US" sz="2200"/>
              <a:t> </a:t>
            </a:r>
            <a:r>
              <a:rPr lang="en-US" sz="2200" err="1"/>
              <a:t>en</a:t>
            </a:r>
            <a:r>
              <a:rPr lang="en-US" sz="2200"/>
              <a:t> </a:t>
            </a:r>
            <a:r>
              <a:rPr lang="en-US" sz="2200" err="1"/>
              <a:t>gjør</a:t>
            </a:r>
            <a:endParaRPr lang="en-US" sz="2200"/>
          </a:p>
          <a:p>
            <a:r>
              <a:rPr lang="en-US" sz="2200" err="1"/>
              <a:t>Allikevel</a:t>
            </a:r>
            <a:r>
              <a:rPr lang="en-US" sz="2200"/>
              <a:t> </a:t>
            </a:r>
            <a:r>
              <a:rPr lang="en-US" sz="2200" err="1"/>
              <a:t>kan</a:t>
            </a:r>
            <a:r>
              <a:rPr lang="en-US" sz="2200"/>
              <a:t> det </a:t>
            </a:r>
            <a:r>
              <a:rPr lang="en-US" sz="2200" err="1"/>
              <a:t>i</a:t>
            </a:r>
            <a:r>
              <a:rPr lang="en-US" sz="2200"/>
              <a:t> </a:t>
            </a:r>
            <a:r>
              <a:rPr lang="en-US" sz="2200" err="1"/>
              <a:t>perioder</a:t>
            </a:r>
            <a:r>
              <a:rPr lang="en-US" sz="2200"/>
              <a:t> </a:t>
            </a:r>
            <a:r>
              <a:rPr lang="en-US" sz="2200" err="1"/>
              <a:t>være</a:t>
            </a:r>
            <a:r>
              <a:rPr lang="en-US" sz="2200"/>
              <a:t> </a:t>
            </a:r>
            <a:r>
              <a:rPr lang="en-US" sz="2200" err="1"/>
              <a:t>vanskelig</a:t>
            </a:r>
            <a:r>
              <a:rPr lang="en-US" sz="2200"/>
              <a:t> </a:t>
            </a:r>
            <a:r>
              <a:rPr lang="en-US" sz="2200" err="1"/>
              <a:t>og</a:t>
            </a:r>
            <a:r>
              <a:rPr lang="en-US" sz="2200"/>
              <a:t> </a:t>
            </a:r>
            <a:r>
              <a:rPr lang="en-US" sz="2200" err="1"/>
              <a:t>frustrerende</a:t>
            </a:r>
            <a:endParaRPr lang="en-US" sz="2200"/>
          </a:p>
          <a:p>
            <a:r>
              <a:rPr lang="en-US" sz="2200" err="1"/>
              <a:t>Når</a:t>
            </a:r>
            <a:r>
              <a:rPr lang="en-US" sz="2200"/>
              <a:t> vi </a:t>
            </a:r>
            <a:r>
              <a:rPr lang="en-US" sz="2200" err="1"/>
              <a:t>selv</a:t>
            </a:r>
            <a:r>
              <a:rPr lang="en-US" sz="2200"/>
              <a:t> </a:t>
            </a:r>
            <a:r>
              <a:rPr lang="en-US" sz="2200" err="1"/>
              <a:t>har</a:t>
            </a:r>
            <a:r>
              <a:rPr lang="en-US" sz="2200"/>
              <a:t> det </a:t>
            </a:r>
            <a:r>
              <a:rPr lang="en-US" sz="2200" err="1"/>
              <a:t>stressende</a:t>
            </a:r>
            <a:r>
              <a:rPr lang="en-US" sz="2200"/>
              <a:t>, </a:t>
            </a:r>
            <a:r>
              <a:rPr lang="en-US" sz="2200" err="1"/>
              <a:t>eller</a:t>
            </a:r>
            <a:r>
              <a:rPr lang="en-US" sz="2200"/>
              <a:t> </a:t>
            </a:r>
            <a:r>
              <a:rPr lang="en-US" sz="2200" err="1"/>
              <a:t>vanskelig</a:t>
            </a:r>
            <a:r>
              <a:rPr lang="en-US" sz="2200"/>
              <a:t>  </a:t>
            </a:r>
            <a:r>
              <a:rPr lang="en-US" sz="2200" err="1"/>
              <a:t>kan</a:t>
            </a:r>
            <a:r>
              <a:rPr lang="en-US" sz="2200"/>
              <a:t> </a:t>
            </a:r>
            <a:r>
              <a:rPr lang="en-US" sz="2200" err="1"/>
              <a:t>en</a:t>
            </a:r>
            <a:r>
              <a:rPr lang="en-US" sz="2200"/>
              <a:t> ha </a:t>
            </a:r>
            <a:r>
              <a:rPr lang="en-US" sz="2200" err="1"/>
              <a:t>behov</a:t>
            </a:r>
            <a:r>
              <a:rPr lang="en-US" sz="2200"/>
              <a:t> for å </a:t>
            </a:r>
            <a:r>
              <a:rPr lang="en-US" sz="2200" err="1"/>
              <a:t>stoppe</a:t>
            </a:r>
            <a:r>
              <a:rPr lang="en-US" sz="2200"/>
              <a:t> </a:t>
            </a:r>
            <a:r>
              <a:rPr lang="en-US" sz="2200" err="1"/>
              <a:t>opp</a:t>
            </a:r>
            <a:r>
              <a:rPr lang="en-US" sz="2200"/>
              <a:t> for å :</a:t>
            </a:r>
          </a:p>
          <a:p>
            <a:pPr marL="0" indent="0">
              <a:buNone/>
            </a:pPr>
            <a:r>
              <a:rPr lang="en-US" sz="2200"/>
              <a:t>	</a:t>
            </a:r>
            <a:r>
              <a:rPr lang="en-US" sz="2200" err="1"/>
              <a:t>Regulere</a:t>
            </a:r>
            <a:r>
              <a:rPr lang="en-US" sz="2200"/>
              <a:t> </a:t>
            </a:r>
            <a:r>
              <a:rPr lang="en-US" sz="2200" err="1"/>
              <a:t>egne</a:t>
            </a:r>
            <a:r>
              <a:rPr lang="en-US" sz="2200"/>
              <a:t> </a:t>
            </a:r>
            <a:r>
              <a:rPr lang="en-US" sz="2200" err="1"/>
              <a:t>følelser</a:t>
            </a:r>
            <a:endParaRPr lang="en-US" sz="2200"/>
          </a:p>
          <a:p>
            <a:pPr marL="0" indent="0">
              <a:buNone/>
            </a:pPr>
            <a:r>
              <a:rPr lang="en-US" sz="2200"/>
              <a:t>	</a:t>
            </a:r>
            <a:r>
              <a:rPr lang="en-US" sz="2200" err="1"/>
              <a:t>Koble</a:t>
            </a:r>
            <a:r>
              <a:rPr lang="en-US" sz="2200"/>
              <a:t> seg </a:t>
            </a:r>
            <a:r>
              <a:rPr lang="en-US" sz="2200" err="1"/>
              <a:t>på</a:t>
            </a:r>
            <a:r>
              <a:rPr lang="en-US" sz="2200"/>
              <a:t> </a:t>
            </a:r>
            <a:r>
              <a:rPr lang="en-US" sz="2200" err="1"/>
              <a:t>barnet</a:t>
            </a:r>
            <a:endParaRPr lang="en-US" sz="2200"/>
          </a:p>
          <a:p>
            <a:pPr marL="0" indent="0">
              <a:buNone/>
            </a:pPr>
            <a:endParaRPr lang="en-US" sz="220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Å være foreldre</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r>
              <a:rPr lang="nb-NO" sz="1800"/>
              <a:t>Du som forelder er det viktigste for barnet ditt. </a:t>
            </a:r>
          </a:p>
          <a:p>
            <a:r>
              <a:rPr lang="nb-NO" sz="1800"/>
              <a:t>Foreldre kan trenge forskjellige ting:</a:t>
            </a:r>
          </a:p>
          <a:p>
            <a:pPr lvl="1"/>
            <a:r>
              <a:rPr lang="nb-NO" sz="1800"/>
              <a:t>Noen trenger praktisk støtte</a:t>
            </a:r>
          </a:p>
          <a:p>
            <a:pPr lvl="1"/>
            <a:r>
              <a:rPr lang="nb-NO" sz="1800"/>
              <a:t>Noen trenger å finne ut av ting selv</a:t>
            </a:r>
          </a:p>
          <a:p>
            <a:pPr lvl="1"/>
            <a:r>
              <a:rPr lang="nb-NO" sz="1800"/>
              <a:t>Noen trenger å kunne spørre om råd</a:t>
            </a:r>
          </a:p>
          <a:p>
            <a:endParaRPr lang="en-US" sz="1800"/>
          </a:p>
          <a:p>
            <a:endParaRPr lang="en-US" sz="1800"/>
          </a:p>
          <a:p>
            <a:endParaRPr lang="en-US" sz="180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D31D14-CBBF-4675-A8CB-09351714546C}">
  <ds:schemaRefs>
    <ds:schemaRef ds:uri="http://schemas.microsoft.com/sharepoint/v3/contenttype/forms"/>
  </ds:schemaRefs>
</ds:datastoreItem>
</file>

<file path=customXml/itemProps2.xml><?xml version="1.0" encoding="utf-8"?>
<ds:datastoreItem xmlns:ds="http://schemas.openxmlformats.org/officeDocument/2006/customXml" ds:itemID="{68C92168-D158-46D8-B2CE-2A5BCDCD0245}">
  <ds:schemaRef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5662dfda-f9ca-4ffc-aa76-bfc5e0372425"/>
    <ds:schemaRef ds:uri="http://purl.org/dc/terms/"/>
    <ds:schemaRef ds:uri="http://schemas.openxmlformats.org/package/2006/metadata/core-properties"/>
    <ds:schemaRef ds:uri="69737e73-f3ad-43f2-9fa4-d48f1107f523"/>
    <ds:schemaRef ds:uri="http://purl.org/dc/elements/1.1/"/>
  </ds:schemaRefs>
</ds:datastoreItem>
</file>

<file path=customXml/itemProps3.xml><?xml version="1.0" encoding="utf-8"?>
<ds:datastoreItem xmlns:ds="http://schemas.openxmlformats.org/officeDocument/2006/customXml" ds:itemID="{DA5DC896-CBCC-42E4-8F8B-7C934241B4AF}"/>
</file>

<file path=docProps/app.xml><?xml version="1.0" encoding="utf-8"?>
<Properties xmlns="http://schemas.openxmlformats.org/officeDocument/2006/extended-properties" xmlns:vt="http://schemas.openxmlformats.org/officeDocument/2006/docPropsVTypes">
  <TotalTime>0</TotalTime>
  <Words>1239</Words>
  <Application>Microsoft Office PowerPoint</Application>
  <PresentationFormat>Widescreen</PresentationFormat>
  <Paragraphs>129</Paragraphs>
  <Slides>17</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Symbol,Sans-Serif</vt:lpstr>
      <vt:lpstr>Office-tema</vt:lpstr>
      <vt:lpstr>Møte 4</vt:lpstr>
      <vt:lpstr>Dagens agenda</vt:lpstr>
      <vt:lpstr>Hjemmeoppgave fra forrige gang</vt:lpstr>
      <vt:lpstr>Et godt og stimulerende samspill</vt:lpstr>
      <vt:lpstr>Grensesetting</vt:lpstr>
      <vt:lpstr>Grensesetting</vt:lpstr>
      <vt:lpstr>Refleksjonsoppgave</vt:lpstr>
      <vt:lpstr>Å være foreldre</vt:lpstr>
      <vt:lpstr>Å være foreldre</vt:lpstr>
      <vt:lpstr>Å ta vare på seg selv som foreldre</vt:lpstr>
      <vt:lpstr>Tips til å ta vare på seg selv</vt:lpstr>
      <vt:lpstr>Tips til å ta vare på seg selv</vt:lpstr>
      <vt:lpstr>Refleksjon I fellesskap</vt:lpstr>
      <vt:lpstr>Oppsummering refleksjon</vt:lpstr>
      <vt:lpstr>Hvor kan jeg søke hjelp</vt:lpstr>
      <vt:lpstr>Nyttige linker og adresser</vt:lpstr>
      <vt:lpstr>Ressurser til møte 4:</vt:lpstr>
    </vt:vector>
  </TitlesOfParts>
  <Company>Barne-, ungdoms- og familiedirektoratet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Elfrid Krossbakken</dc:creator>
  <cp:lastModifiedBy>Elfrid Krossbakken</cp:lastModifiedBy>
  <cp:revision>1</cp:revision>
  <dcterms:created xsi:type="dcterms:W3CDTF">2024-05-02T12:26:52Z</dcterms:created>
  <dcterms:modified xsi:type="dcterms:W3CDTF">2024-05-21T05:42:38Z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